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85" r:id="rId3"/>
    <p:sldId id="259" r:id="rId4"/>
    <p:sldId id="308" r:id="rId5"/>
    <p:sldId id="267" r:id="rId6"/>
    <p:sldId id="315" r:id="rId7"/>
    <p:sldId id="297" r:id="rId8"/>
    <p:sldId id="261" r:id="rId9"/>
    <p:sldId id="295" r:id="rId10"/>
    <p:sldId id="320" r:id="rId11"/>
    <p:sldId id="271" r:id="rId12"/>
    <p:sldId id="272" r:id="rId13"/>
    <p:sldId id="262" r:id="rId14"/>
    <p:sldId id="273" r:id="rId15"/>
    <p:sldId id="305" r:id="rId16"/>
    <p:sldId id="275" r:id="rId17"/>
    <p:sldId id="301" r:id="rId18"/>
    <p:sldId id="314" r:id="rId19"/>
    <p:sldId id="276" r:id="rId20"/>
    <p:sldId id="263" r:id="rId21"/>
    <p:sldId id="277" r:id="rId22"/>
    <p:sldId id="309" r:id="rId23"/>
    <p:sldId id="300" r:id="rId24"/>
    <p:sldId id="336" r:id="rId25"/>
    <p:sldId id="258" r:id="rId26"/>
  </p:sldIdLst>
  <p:sldSz cx="12192000" cy="6858000"/>
  <p:notesSz cx="7104063" cy="10234613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C026"/>
    <a:srgbClr val="E94319"/>
    <a:srgbClr val="92D050"/>
    <a:srgbClr val="F45412"/>
    <a:srgbClr val="6BD2D5"/>
    <a:srgbClr val="FBC4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69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492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576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011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6401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4019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8925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33202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5524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0837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2048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717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6088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353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0951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3151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2523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6576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2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100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518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520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455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785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1210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163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24.png"/><Relationship Id="rId7" Type="http://schemas.openxmlformats.org/officeDocument/2006/relationships/image" Target="../media/image3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10" Type="http://schemas.openxmlformats.org/officeDocument/2006/relationships/image" Target="../media/image35.jpeg"/><Relationship Id="rId4" Type="http://schemas.openxmlformats.org/officeDocument/2006/relationships/image" Target="../media/image29.emf"/><Relationship Id="rId9" Type="http://schemas.openxmlformats.org/officeDocument/2006/relationships/image" Target="../media/image3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4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4.png"/><Relationship Id="rId7" Type="http://schemas.openxmlformats.org/officeDocument/2006/relationships/image" Target="../media/image5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24.xml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59690"/>
            <a:ext cx="12201525" cy="6976745"/>
          </a:xfrm>
          <a:prstGeom prst="rect">
            <a:avLst/>
          </a:prstGeom>
          <a:solidFill>
            <a:srgbClr val="FBC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气泡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155" y="15240"/>
            <a:ext cx="10727690" cy="6035675"/>
          </a:xfrm>
          <a:prstGeom prst="rect">
            <a:avLst/>
          </a:prstGeom>
        </p:spPr>
      </p:pic>
      <p:pic>
        <p:nvPicPr>
          <p:cNvPr id="8" name="图片 7" descr="爱心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3720" y="87630"/>
            <a:ext cx="8046720" cy="6296660"/>
          </a:xfrm>
          <a:prstGeom prst="rect">
            <a:avLst/>
          </a:prstGeom>
        </p:spPr>
      </p:pic>
      <p:pic>
        <p:nvPicPr>
          <p:cNvPr id="9" name="图片 8" descr="云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462530" y="4371975"/>
            <a:ext cx="15537180" cy="3558540"/>
          </a:xfrm>
          <a:prstGeom prst="rect">
            <a:avLst/>
          </a:prstGeom>
        </p:spPr>
      </p:pic>
      <p:pic>
        <p:nvPicPr>
          <p:cNvPr id="10" name="图片 9" descr="孩子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9445" y="1363980"/>
            <a:ext cx="8125460" cy="28651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9580" y="6486525"/>
            <a:ext cx="1024255" cy="666750"/>
          </a:xfrm>
          <a:prstGeom prst="rect">
            <a:avLst/>
          </a:prstGeom>
        </p:spPr>
      </p:pic>
      <p:pic>
        <p:nvPicPr>
          <p:cNvPr id="13" name="图片 12" descr="气球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34905" y="1140460"/>
            <a:ext cx="1186180" cy="1547495"/>
          </a:xfrm>
          <a:prstGeom prst="rect">
            <a:avLst/>
          </a:prstGeom>
        </p:spPr>
      </p:pic>
      <p:pic>
        <p:nvPicPr>
          <p:cNvPr id="14" name="图片 13" descr="气球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2755" y="4229100"/>
            <a:ext cx="1219200" cy="1080770"/>
          </a:xfrm>
          <a:prstGeom prst="rect">
            <a:avLst/>
          </a:prstGeom>
        </p:spPr>
      </p:pic>
      <p:pic>
        <p:nvPicPr>
          <p:cNvPr id="15" name="图片 14" descr="气球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8810" y="318770"/>
            <a:ext cx="1555750" cy="1936750"/>
          </a:xfrm>
          <a:prstGeom prst="rect">
            <a:avLst/>
          </a:prstGeom>
        </p:spPr>
      </p:pic>
      <p:pic>
        <p:nvPicPr>
          <p:cNvPr id="12" name="图片 11" descr="云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3720" y="476885"/>
            <a:ext cx="8125460" cy="143256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578577" y="3641090"/>
            <a:ext cx="9034846" cy="1092607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6500" b="1" dirty="0" err="1">
                <a:solidFill>
                  <a:srgbClr val="E94319"/>
                </a:solidFill>
                <a:effectLst/>
                <a:latin typeface="UTM American Sans" panose="02040603050506020204" pitchFamily="18" charset="0"/>
                <a:ea typeface="微软雅黑" panose="020B0503020204020204" charset="-122"/>
              </a:rPr>
              <a:t>Bạn</a:t>
            </a:r>
            <a:r>
              <a:rPr lang="en-US" altLang="zh-CN" sz="6500" b="1" dirty="0">
                <a:solidFill>
                  <a:srgbClr val="E94319"/>
                </a:solidFill>
                <a:effectLst/>
                <a:latin typeface="UTM American Sans" panose="02040603050506020204" pitchFamily="18" charset="0"/>
                <a:ea typeface="微软雅黑" panose="020B0503020204020204" charset="-122"/>
              </a:rPr>
              <a:t> </a:t>
            </a:r>
            <a:r>
              <a:rPr lang="en-US" altLang="zh-CN" sz="6500" b="1" dirty="0" err="1">
                <a:solidFill>
                  <a:srgbClr val="E94319"/>
                </a:solidFill>
                <a:effectLst/>
                <a:latin typeface="UTM American Sans" panose="02040603050506020204" pitchFamily="18" charset="0"/>
                <a:ea typeface="微软雅黑" panose="020B0503020204020204" charset="-122"/>
              </a:rPr>
              <a:t>ơi</a:t>
            </a:r>
            <a:r>
              <a:rPr lang="en-US" altLang="zh-CN" sz="6500" b="1" dirty="0">
                <a:solidFill>
                  <a:srgbClr val="E94319"/>
                </a:solidFill>
                <a:effectLst/>
                <a:latin typeface="UTM American Sans" panose="02040603050506020204" pitchFamily="18" charset="0"/>
                <a:ea typeface="微软雅黑" panose="020B0503020204020204" charset="-122"/>
              </a:rPr>
              <a:t> </a:t>
            </a:r>
            <a:r>
              <a:rPr lang="en-US" altLang="zh-CN" sz="6500" b="1" dirty="0" err="1">
                <a:solidFill>
                  <a:srgbClr val="E94319"/>
                </a:solidFill>
                <a:effectLst/>
                <a:latin typeface="UTM American Sans" panose="02040603050506020204" pitchFamily="18" charset="0"/>
                <a:ea typeface="微软雅黑" panose="020B0503020204020204" charset="-122"/>
              </a:rPr>
              <a:t>mình</a:t>
            </a:r>
            <a:r>
              <a:rPr lang="en-US" altLang="zh-CN" sz="6500" b="1" dirty="0">
                <a:solidFill>
                  <a:srgbClr val="E94319"/>
                </a:solidFill>
                <a:effectLst/>
                <a:latin typeface="UTM American Sans" panose="02040603050506020204" pitchFamily="18" charset="0"/>
                <a:ea typeface="微软雅黑" panose="020B0503020204020204" charset="-122"/>
              </a:rPr>
              <a:t> </a:t>
            </a:r>
            <a:r>
              <a:rPr lang="en-US" altLang="zh-CN" sz="6500" b="1" dirty="0" err="1">
                <a:solidFill>
                  <a:srgbClr val="E94319"/>
                </a:solidFill>
                <a:effectLst/>
                <a:latin typeface="UTM American Sans" panose="02040603050506020204" pitchFamily="18" charset="0"/>
                <a:ea typeface="微软雅黑" panose="020B0503020204020204" charset="-122"/>
              </a:rPr>
              <a:t>đi</a:t>
            </a:r>
            <a:r>
              <a:rPr lang="en-US" altLang="zh-CN" sz="6500" b="1" dirty="0">
                <a:solidFill>
                  <a:srgbClr val="E94319"/>
                </a:solidFill>
                <a:effectLst/>
                <a:latin typeface="UTM American Sans" panose="02040603050506020204" pitchFamily="18" charset="0"/>
                <a:ea typeface="微软雅黑" panose="020B0503020204020204" charset="-122"/>
              </a:rPr>
              <a:t> </a:t>
            </a:r>
            <a:r>
              <a:rPr lang="en-US" altLang="zh-CN" sz="6500" b="1" dirty="0" err="1">
                <a:solidFill>
                  <a:srgbClr val="E94319"/>
                </a:solidFill>
                <a:effectLst/>
                <a:latin typeface="UTM American Sans" panose="02040603050506020204" pitchFamily="18" charset="0"/>
                <a:ea typeface="微软雅黑" panose="020B0503020204020204" charset="-122"/>
              </a:rPr>
              <a:t>đâu</a:t>
            </a:r>
            <a:r>
              <a:rPr lang="en-US" altLang="zh-CN" sz="6500" b="1" dirty="0">
                <a:solidFill>
                  <a:srgbClr val="E94319"/>
                </a:solidFill>
                <a:effectLst/>
                <a:latin typeface="UTM American Sans" panose="02040603050506020204" pitchFamily="18" charset="0"/>
                <a:ea typeface="微软雅黑" panose="020B0503020204020204" charset="-122"/>
              </a:rPr>
              <a:t> </a:t>
            </a:r>
            <a:r>
              <a:rPr lang="en-US" altLang="zh-CN" sz="6500" b="1" dirty="0" err="1">
                <a:solidFill>
                  <a:srgbClr val="E94319"/>
                </a:solidFill>
                <a:effectLst/>
                <a:latin typeface="UTM American Sans" panose="02040603050506020204" pitchFamily="18" charset="0"/>
                <a:ea typeface="微软雅黑" panose="020B0503020204020204" charset="-122"/>
              </a:rPr>
              <a:t>thế</a:t>
            </a:r>
            <a:r>
              <a:rPr lang="en-US" altLang="zh-CN" sz="6500" b="1" dirty="0">
                <a:solidFill>
                  <a:srgbClr val="E94319"/>
                </a:solidFill>
                <a:effectLst/>
                <a:latin typeface="UTM American Sans" panose="02040603050506020204" pitchFamily="18" charset="0"/>
                <a:ea typeface="微软雅黑" panose="020B0503020204020204" charset="-122"/>
              </a:rPr>
              <a:t> !?</a:t>
            </a:r>
            <a:endParaRPr lang="zh-CN" altLang="en-US" sz="6500" b="1" dirty="0">
              <a:solidFill>
                <a:srgbClr val="E94319"/>
              </a:solidFill>
              <a:effectLst/>
              <a:latin typeface="UTM American Sans" panose="02040603050506020204" pitchFamily="18" charset="0"/>
              <a:ea typeface="微软雅黑" panose="020B0503020204020204" charset="-122"/>
            </a:endParaRPr>
          </a:p>
        </p:txBody>
      </p:sp>
      <p:pic>
        <p:nvPicPr>
          <p:cNvPr id="3" name="七公主 - 西红柿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2650690" y="70502"/>
            <a:ext cx="430310" cy="4303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6000"/>
    </mc:Choice>
    <mc:Fallback xmlns="">
      <p:transition spd="slow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1" fill="hold"/>
                                        <p:tgtEl>
                                          <p:spTgt spid="1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1" fill="hold"/>
                                        <p:tgtEl>
                                          <p:spTgt spid="1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" dur="1" fill="hold"/>
                                        <p:tgtEl>
                                          <p:spTgt spid="1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3175" y="-11430"/>
            <a:ext cx="12198985" cy="6880860"/>
          </a:xfrm>
          <a:prstGeom prst="rect">
            <a:avLst/>
          </a:prstGeom>
          <a:solidFill>
            <a:srgbClr val="FBC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3" name="图片 62" descr="fe25ad9478b81bb06028d6d7108e2b8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19405" y="527685"/>
            <a:ext cx="1010920" cy="450850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1461770" y="527685"/>
            <a:ext cx="34988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E94319"/>
                </a:solidFill>
                <a:latin typeface="微软雅黑" panose="020B0503020204020204" charset="-122"/>
                <a:ea typeface="微软雅黑" panose="020B0503020204020204" charset="-122"/>
              </a:rPr>
              <a:t>请在此处输入您的标题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4145" y="3921760"/>
            <a:ext cx="12303760" cy="314388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630" y="4975225"/>
            <a:ext cx="10804525" cy="139890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6092" y="2671964"/>
            <a:ext cx="2160000" cy="33075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2626" y="1275686"/>
            <a:ext cx="1991250" cy="46125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4569" y="2301264"/>
            <a:ext cx="1507500" cy="326250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1160829" y="1209742"/>
            <a:ext cx="3660776" cy="2225675"/>
            <a:chOff x="1132" y="997"/>
            <a:chExt cx="2306" cy="1402"/>
          </a:xfrm>
        </p:grpSpPr>
        <p:sp>
          <p:nvSpPr>
            <p:cNvPr id="27" name="Freeform 6"/>
            <p:cNvSpPr/>
            <p:nvPr/>
          </p:nvSpPr>
          <p:spPr bwMode="auto">
            <a:xfrm>
              <a:off x="1347" y="1142"/>
              <a:ext cx="2091" cy="1257"/>
            </a:xfrm>
            <a:custGeom>
              <a:avLst/>
              <a:gdLst>
                <a:gd name="T0" fmla="*/ 357 w 862"/>
                <a:gd name="T1" fmla="*/ 321 h 517"/>
                <a:gd name="T2" fmla="*/ 129 w 862"/>
                <a:gd name="T3" fmla="*/ 297 h 517"/>
                <a:gd name="T4" fmla="*/ 146 w 862"/>
                <a:gd name="T5" fmla="*/ 236 h 517"/>
                <a:gd name="T6" fmla="*/ 330 w 862"/>
                <a:gd name="T7" fmla="*/ 173 h 517"/>
                <a:gd name="T8" fmla="*/ 547 w 862"/>
                <a:gd name="T9" fmla="*/ 202 h 517"/>
                <a:gd name="T10" fmla="*/ 647 w 862"/>
                <a:gd name="T11" fmla="*/ 248 h 517"/>
                <a:gd name="T12" fmla="*/ 528 w 862"/>
                <a:gd name="T13" fmla="*/ 341 h 517"/>
                <a:gd name="T14" fmla="*/ 308 w 862"/>
                <a:gd name="T15" fmla="*/ 339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2" h="517">
                  <a:moveTo>
                    <a:pt x="357" y="321"/>
                  </a:moveTo>
                  <a:cubicBezTo>
                    <a:pt x="270" y="461"/>
                    <a:pt x="7" y="466"/>
                    <a:pt x="129" y="297"/>
                  </a:cubicBezTo>
                  <a:cubicBezTo>
                    <a:pt x="19" y="327"/>
                    <a:pt x="0" y="223"/>
                    <a:pt x="146" y="236"/>
                  </a:cubicBezTo>
                  <a:cubicBezTo>
                    <a:pt x="78" y="108"/>
                    <a:pt x="262" y="76"/>
                    <a:pt x="330" y="173"/>
                  </a:cubicBezTo>
                  <a:cubicBezTo>
                    <a:pt x="364" y="0"/>
                    <a:pt x="552" y="40"/>
                    <a:pt x="547" y="202"/>
                  </a:cubicBezTo>
                  <a:cubicBezTo>
                    <a:pt x="615" y="112"/>
                    <a:pt x="781" y="144"/>
                    <a:pt x="647" y="248"/>
                  </a:cubicBezTo>
                  <a:cubicBezTo>
                    <a:pt x="862" y="218"/>
                    <a:pt x="731" y="459"/>
                    <a:pt x="528" y="341"/>
                  </a:cubicBezTo>
                  <a:cubicBezTo>
                    <a:pt x="549" y="517"/>
                    <a:pt x="324" y="452"/>
                    <a:pt x="308" y="339"/>
                  </a:cubicBezTo>
                </a:path>
              </a:pathLst>
            </a:custGeom>
            <a:solidFill>
              <a:srgbClr val="CEE4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" name="Freeform 5"/>
            <p:cNvSpPr/>
            <p:nvPr/>
          </p:nvSpPr>
          <p:spPr bwMode="auto">
            <a:xfrm>
              <a:off x="1132" y="997"/>
              <a:ext cx="2273" cy="1364"/>
            </a:xfrm>
            <a:custGeom>
              <a:avLst/>
              <a:gdLst>
                <a:gd name="T0" fmla="*/ 237 w 959"/>
                <a:gd name="T1" fmla="*/ 406 h 574"/>
                <a:gd name="T2" fmla="*/ 208 w 959"/>
                <a:gd name="T3" fmla="*/ 289 h 574"/>
                <a:gd name="T4" fmla="*/ 393 w 959"/>
                <a:gd name="T5" fmla="*/ 221 h 574"/>
                <a:gd name="T6" fmla="*/ 698 w 959"/>
                <a:gd name="T7" fmla="*/ 213 h 574"/>
                <a:gd name="T8" fmla="*/ 697 w 959"/>
                <a:gd name="T9" fmla="*/ 214 h 574"/>
                <a:gd name="T10" fmla="*/ 805 w 959"/>
                <a:gd name="T11" fmla="*/ 326 h 574"/>
                <a:gd name="T12" fmla="*/ 895 w 959"/>
                <a:gd name="T13" fmla="*/ 421 h 574"/>
                <a:gd name="T14" fmla="*/ 654 w 959"/>
                <a:gd name="T15" fmla="*/ 465 h 574"/>
                <a:gd name="T16" fmla="*/ 455 w 959"/>
                <a:gd name="T17" fmla="*/ 446 h 574"/>
                <a:gd name="T18" fmla="*/ 194 w 959"/>
                <a:gd name="T19" fmla="*/ 409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9" h="574">
                  <a:moveTo>
                    <a:pt x="237" y="406"/>
                  </a:moveTo>
                  <a:cubicBezTo>
                    <a:pt x="0" y="494"/>
                    <a:pt x="71" y="160"/>
                    <a:pt x="208" y="289"/>
                  </a:cubicBezTo>
                  <a:cubicBezTo>
                    <a:pt x="124" y="157"/>
                    <a:pt x="325" y="129"/>
                    <a:pt x="393" y="221"/>
                  </a:cubicBezTo>
                  <a:cubicBezTo>
                    <a:pt x="382" y="0"/>
                    <a:pt x="651" y="4"/>
                    <a:pt x="698" y="213"/>
                  </a:cubicBezTo>
                  <a:cubicBezTo>
                    <a:pt x="697" y="216"/>
                    <a:pt x="696" y="216"/>
                    <a:pt x="697" y="214"/>
                  </a:cubicBezTo>
                  <a:cubicBezTo>
                    <a:pt x="762" y="95"/>
                    <a:pt x="959" y="221"/>
                    <a:pt x="805" y="326"/>
                  </a:cubicBezTo>
                  <a:cubicBezTo>
                    <a:pt x="886" y="289"/>
                    <a:pt x="945" y="350"/>
                    <a:pt x="895" y="421"/>
                  </a:cubicBezTo>
                  <a:cubicBezTo>
                    <a:pt x="847" y="488"/>
                    <a:pt x="723" y="500"/>
                    <a:pt x="654" y="465"/>
                  </a:cubicBezTo>
                  <a:cubicBezTo>
                    <a:pt x="670" y="574"/>
                    <a:pt x="458" y="574"/>
                    <a:pt x="455" y="446"/>
                  </a:cubicBezTo>
                  <a:cubicBezTo>
                    <a:pt x="351" y="563"/>
                    <a:pt x="130" y="529"/>
                    <a:pt x="194" y="409"/>
                  </a:cubicBezTo>
                </a:path>
              </a:pathLst>
            </a:custGeom>
            <a:blipFill>
              <a:blip r:embed="rId9"/>
              <a:stretch>
                <a:fillRect b="-14000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" name="Freeform 7"/>
            <p:cNvSpPr>
              <a:spLocks noEditPoints="1"/>
            </p:cNvSpPr>
            <p:nvPr/>
          </p:nvSpPr>
          <p:spPr bwMode="auto">
            <a:xfrm>
              <a:off x="1316" y="1095"/>
              <a:ext cx="2056" cy="1252"/>
            </a:xfrm>
            <a:custGeom>
              <a:avLst/>
              <a:gdLst>
                <a:gd name="T0" fmla="*/ 422 w 867"/>
                <a:gd name="T1" fmla="*/ 10 h 527"/>
                <a:gd name="T2" fmla="*/ 310 w 867"/>
                <a:gd name="T3" fmla="*/ 150 h 527"/>
                <a:gd name="T4" fmla="*/ 165 w 867"/>
                <a:gd name="T5" fmla="*/ 107 h 527"/>
                <a:gd name="T6" fmla="*/ 90 w 867"/>
                <a:gd name="T7" fmla="*/ 170 h 527"/>
                <a:gd name="T8" fmla="*/ 89 w 867"/>
                <a:gd name="T9" fmla="*/ 180 h 527"/>
                <a:gd name="T10" fmla="*/ 114 w 867"/>
                <a:gd name="T11" fmla="*/ 232 h 527"/>
                <a:gd name="T12" fmla="*/ 19 w 867"/>
                <a:gd name="T13" fmla="*/ 252 h 527"/>
                <a:gd name="T14" fmla="*/ 18 w 867"/>
                <a:gd name="T15" fmla="*/ 336 h 527"/>
                <a:gd name="T16" fmla="*/ 106 w 867"/>
                <a:gd name="T17" fmla="*/ 371 h 527"/>
                <a:gd name="T18" fmla="*/ 100 w 867"/>
                <a:gd name="T19" fmla="*/ 408 h 527"/>
                <a:gd name="T20" fmla="*/ 144 w 867"/>
                <a:gd name="T21" fmla="*/ 483 h 527"/>
                <a:gd name="T22" fmla="*/ 369 w 867"/>
                <a:gd name="T23" fmla="*/ 433 h 527"/>
                <a:gd name="T24" fmla="*/ 444 w 867"/>
                <a:gd name="T25" fmla="*/ 519 h 527"/>
                <a:gd name="T26" fmla="*/ 586 w 867"/>
                <a:gd name="T27" fmla="*/ 434 h 527"/>
                <a:gd name="T28" fmla="*/ 817 w 867"/>
                <a:gd name="T29" fmla="*/ 391 h 527"/>
                <a:gd name="T30" fmla="*/ 856 w 867"/>
                <a:gd name="T31" fmla="*/ 302 h 527"/>
                <a:gd name="T32" fmla="*/ 761 w 867"/>
                <a:gd name="T33" fmla="*/ 282 h 527"/>
                <a:gd name="T34" fmla="*/ 788 w 867"/>
                <a:gd name="T35" fmla="*/ 210 h 527"/>
                <a:gd name="T36" fmla="*/ 762 w 867"/>
                <a:gd name="T37" fmla="*/ 146 h 527"/>
                <a:gd name="T38" fmla="*/ 633 w 867"/>
                <a:gd name="T39" fmla="*/ 161 h 527"/>
                <a:gd name="T40" fmla="*/ 422 w 867"/>
                <a:gd name="T41" fmla="*/ 10 h 527"/>
                <a:gd name="T42" fmla="*/ 321 w 867"/>
                <a:gd name="T43" fmla="*/ 164 h 527"/>
                <a:gd name="T44" fmla="*/ 424 w 867"/>
                <a:gd name="T45" fmla="*/ 23 h 527"/>
                <a:gd name="T46" fmla="*/ 625 w 867"/>
                <a:gd name="T47" fmla="*/ 173 h 527"/>
                <a:gd name="T48" fmla="*/ 629 w 867"/>
                <a:gd name="T49" fmla="*/ 182 h 527"/>
                <a:gd name="T50" fmla="*/ 635 w 867"/>
                <a:gd name="T51" fmla="*/ 175 h 527"/>
                <a:gd name="T52" fmla="*/ 754 w 867"/>
                <a:gd name="T53" fmla="*/ 155 h 527"/>
                <a:gd name="T54" fmla="*/ 742 w 867"/>
                <a:gd name="T55" fmla="*/ 287 h 527"/>
                <a:gd name="T56" fmla="*/ 729 w 867"/>
                <a:gd name="T57" fmla="*/ 301 h 527"/>
                <a:gd name="T58" fmla="*/ 748 w 867"/>
                <a:gd name="T59" fmla="*/ 297 h 527"/>
                <a:gd name="T60" fmla="*/ 845 w 867"/>
                <a:gd name="T61" fmla="*/ 308 h 527"/>
                <a:gd name="T62" fmla="*/ 809 w 867"/>
                <a:gd name="T63" fmla="*/ 382 h 527"/>
                <a:gd name="T64" fmla="*/ 587 w 867"/>
                <a:gd name="T65" fmla="*/ 421 h 527"/>
                <a:gd name="T66" fmla="*/ 580 w 867"/>
                <a:gd name="T67" fmla="*/ 417 h 527"/>
                <a:gd name="T68" fmla="*/ 578 w 867"/>
                <a:gd name="T69" fmla="*/ 424 h 527"/>
                <a:gd name="T70" fmla="*/ 446 w 867"/>
                <a:gd name="T71" fmla="*/ 506 h 527"/>
                <a:gd name="T72" fmla="*/ 380 w 867"/>
                <a:gd name="T73" fmla="*/ 418 h 527"/>
                <a:gd name="T74" fmla="*/ 379 w 867"/>
                <a:gd name="T75" fmla="*/ 401 h 527"/>
                <a:gd name="T76" fmla="*/ 369 w 867"/>
                <a:gd name="T77" fmla="*/ 414 h 527"/>
                <a:gd name="T78" fmla="*/ 150 w 867"/>
                <a:gd name="T79" fmla="*/ 472 h 527"/>
                <a:gd name="T80" fmla="*/ 120 w 867"/>
                <a:gd name="T81" fmla="*/ 366 h 527"/>
                <a:gd name="T82" fmla="*/ 124 w 867"/>
                <a:gd name="T83" fmla="*/ 355 h 527"/>
                <a:gd name="T84" fmla="*/ 113 w 867"/>
                <a:gd name="T85" fmla="*/ 358 h 527"/>
                <a:gd name="T86" fmla="*/ 28 w 867"/>
                <a:gd name="T87" fmla="*/ 330 h 527"/>
                <a:gd name="T88" fmla="*/ 28 w 867"/>
                <a:gd name="T89" fmla="*/ 260 h 527"/>
                <a:gd name="T90" fmla="*/ 138 w 867"/>
                <a:gd name="T91" fmla="*/ 252 h 527"/>
                <a:gd name="T92" fmla="*/ 144 w 867"/>
                <a:gd name="T93" fmla="*/ 241 h 527"/>
                <a:gd name="T94" fmla="*/ 102 w 867"/>
                <a:gd name="T95" fmla="*/ 172 h 527"/>
                <a:gd name="T96" fmla="*/ 168 w 867"/>
                <a:gd name="T97" fmla="*/ 119 h 527"/>
                <a:gd name="T98" fmla="*/ 310 w 867"/>
                <a:gd name="T99" fmla="*/ 167 h 527"/>
                <a:gd name="T100" fmla="*/ 319 w 867"/>
                <a:gd name="T101" fmla="*/ 179 h 527"/>
                <a:gd name="T102" fmla="*/ 321 w 867"/>
                <a:gd name="T103" fmla="*/ 164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67" h="527">
                  <a:moveTo>
                    <a:pt x="422" y="10"/>
                  </a:moveTo>
                  <a:cubicBezTo>
                    <a:pt x="362" y="19"/>
                    <a:pt x="321" y="70"/>
                    <a:pt x="310" y="150"/>
                  </a:cubicBezTo>
                  <a:cubicBezTo>
                    <a:pt x="268" y="104"/>
                    <a:pt x="207" y="97"/>
                    <a:pt x="165" y="107"/>
                  </a:cubicBezTo>
                  <a:cubicBezTo>
                    <a:pt x="124" y="117"/>
                    <a:pt x="95" y="141"/>
                    <a:pt x="90" y="170"/>
                  </a:cubicBezTo>
                  <a:cubicBezTo>
                    <a:pt x="89" y="173"/>
                    <a:pt x="89" y="176"/>
                    <a:pt x="89" y="180"/>
                  </a:cubicBezTo>
                  <a:cubicBezTo>
                    <a:pt x="89" y="194"/>
                    <a:pt x="94" y="212"/>
                    <a:pt x="114" y="232"/>
                  </a:cubicBezTo>
                  <a:cubicBezTo>
                    <a:pt x="57" y="219"/>
                    <a:pt x="30" y="238"/>
                    <a:pt x="19" y="252"/>
                  </a:cubicBezTo>
                  <a:cubicBezTo>
                    <a:pt x="1" y="275"/>
                    <a:pt x="0" y="309"/>
                    <a:pt x="18" y="336"/>
                  </a:cubicBezTo>
                  <a:cubicBezTo>
                    <a:pt x="36" y="365"/>
                    <a:pt x="69" y="377"/>
                    <a:pt x="106" y="371"/>
                  </a:cubicBezTo>
                  <a:cubicBezTo>
                    <a:pt x="102" y="384"/>
                    <a:pt x="100" y="396"/>
                    <a:pt x="100" y="408"/>
                  </a:cubicBezTo>
                  <a:cubicBezTo>
                    <a:pt x="100" y="441"/>
                    <a:pt x="115" y="467"/>
                    <a:pt x="144" y="483"/>
                  </a:cubicBezTo>
                  <a:cubicBezTo>
                    <a:pt x="203" y="514"/>
                    <a:pt x="309" y="498"/>
                    <a:pt x="369" y="433"/>
                  </a:cubicBezTo>
                  <a:cubicBezTo>
                    <a:pt x="375" y="480"/>
                    <a:pt x="402" y="512"/>
                    <a:pt x="444" y="519"/>
                  </a:cubicBezTo>
                  <a:cubicBezTo>
                    <a:pt x="493" y="527"/>
                    <a:pt x="558" y="498"/>
                    <a:pt x="586" y="434"/>
                  </a:cubicBezTo>
                  <a:cubicBezTo>
                    <a:pt x="664" y="478"/>
                    <a:pt x="760" y="443"/>
                    <a:pt x="817" y="391"/>
                  </a:cubicBezTo>
                  <a:cubicBezTo>
                    <a:pt x="852" y="358"/>
                    <a:pt x="867" y="324"/>
                    <a:pt x="856" y="302"/>
                  </a:cubicBezTo>
                  <a:cubicBezTo>
                    <a:pt x="848" y="287"/>
                    <a:pt x="825" y="272"/>
                    <a:pt x="761" y="282"/>
                  </a:cubicBezTo>
                  <a:cubicBezTo>
                    <a:pt x="779" y="258"/>
                    <a:pt x="788" y="233"/>
                    <a:pt x="788" y="210"/>
                  </a:cubicBezTo>
                  <a:cubicBezTo>
                    <a:pt x="788" y="184"/>
                    <a:pt x="778" y="161"/>
                    <a:pt x="762" y="146"/>
                  </a:cubicBezTo>
                  <a:cubicBezTo>
                    <a:pt x="736" y="121"/>
                    <a:pt x="688" y="111"/>
                    <a:pt x="633" y="161"/>
                  </a:cubicBezTo>
                  <a:cubicBezTo>
                    <a:pt x="593" y="65"/>
                    <a:pt x="502" y="0"/>
                    <a:pt x="422" y="10"/>
                  </a:cubicBezTo>
                  <a:close/>
                  <a:moveTo>
                    <a:pt x="321" y="164"/>
                  </a:moveTo>
                  <a:cubicBezTo>
                    <a:pt x="329" y="82"/>
                    <a:pt x="366" y="30"/>
                    <a:pt x="424" y="23"/>
                  </a:cubicBezTo>
                  <a:cubicBezTo>
                    <a:pt x="500" y="12"/>
                    <a:pt x="588" y="78"/>
                    <a:pt x="625" y="173"/>
                  </a:cubicBezTo>
                  <a:cubicBezTo>
                    <a:pt x="629" y="182"/>
                    <a:pt x="629" y="182"/>
                    <a:pt x="629" y="182"/>
                  </a:cubicBezTo>
                  <a:cubicBezTo>
                    <a:pt x="635" y="175"/>
                    <a:pt x="635" y="175"/>
                    <a:pt x="635" y="175"/>
                  </a:cubicBezTo>
                  <a:cubicBezTo>
                    <a:pt x="686" y="125"/>
                    <a:pt x="731" y="133"/>
                    <a:pt x="754" y="155"/>
                  </a:cubicBezTo>
                  <a:cubicBezTo>
                    <a:pt x="782" y="182"/>
                    <a:pt x="787" y="237"/>
                    <a:pt x="742" y="287"/>
                  </a:cubicBezTo>
                  <a:cubicBezTo>
                    <a:pt x="729" y="301"/>
                    <a:pt x="729" y="301"/>
                    <a:pt x="729" y="301"/>
                  </a:cubicBezTo>
                  <a:cubicBezTo>
                    <a:pt x="748" y="297"/>
                    <a:pt x="748" y="297"/>
                    <a:pt x="748" y="297"/>
                  </a:cubicBezTo>
                  <a:cubicBezTo>
                    <a:pt x="801" y="286"/>
                    <a:pt x="836" y="290"/>
                    <a:pt x="845" y="308"/>
                  </a:cubicBezTo>
                  <a:cubicBezTo>
                    <a:pt x="853" y="324"/>
                    <a:pt x="839" y="354"/>
                    <a:pt x="809" y="382"/>
                  </a:cubicBezTo>
                  <a:cubicBezTo>
                    <a:pt x="753" y="433"/>
                    <a:pt x="660" y="467"/>
                    <a:pt x="587" y="421"/>
                  </a:cubicBezTo>
                  <a:cubicBezTo>
                    <a:pt x="580" y="417"/>
                    <a:pt x="580" y="417"/>
                    <a:pt x="580" y="417"/>
                  </a:cubicBezTo>
                  <a:cubicBezTo>
                    <a:pt x="578" y="424"/>
                    <a:pt x="578" y="424"/>
                    <a:pt x="578" y="424"/>
                  </a:cubicBezTo>
                  <a:cubicBezTo>
                    <a:pt x="554" y="485"/>
                    <a:pt x="492" y="514"/>
                    <a:pt x="446" y="506"/>
                  </a:cubicBezTo>
                  <a:cubicBezTo>
                    <a:pt x="405" y="500"/>
                    <a:pt x="381" y="467"/>
                    <a:pt x="380" y="418"/>
                  </a:cubicBezTo>
                  <a:cubicBezTo>
                    <a:pt x="379" y="401"/>
                    <a:pt x="379" y="401"/>
                    <a:pt x="379" y="401"/>
                  </a:cubicBezTo>
                  <a:cubicBezTo>
                    <a:pt x="369" y="414"/>
                    <a:pt x="369" y="414"/>
                    <a:pt x="369" y="414"/>
                  </a:cubicBezTo>
                  <a:cubicBezTo>
                    <a:pt x="316" y="483"/>
                    <a:pt x="206" y="502"/>
                    <a:pt x="150" y="472"/>
                  </a:cubicBezTo>
                  <a:cubicBezTo>
                    <a:pt x="113" y="452"/>
                    <a:pt x="103" y="415"/>
                    <a:pt x="120" y="366"/>
                  </a:cubicBezTo>
                  <a:cubicBezTo>
                    <a:pt x="124" y="355"/>
                    <a:pt x="124" y="355"/>
                    <a:pt x="124" y="355"/>
                  </a:cubicBezTo>
                  <a:cubicBezTo>
                    <a:pt x="113" y="358"/>
                    <a:pt x="113" y="358"/>
                    <a:pt x="113" y="358"/>
                  </a:cubicBezTo>
                  <a:cubicBezTo>
                    <a:pt x="77" y="367"/>
                    <a:pt x="45" y="356"/>
                    <a:pt x="28" y="330"/>
                  </a:cubicBezTo>
                  <a:cubicBezTo>
                    <a:pt x="14" y="307"/>
                    <a:pt x="14" y="278"/>
                    <a:pt x="28" y="260"/>
                  </a:cubicBezTo>
                  <a:cubicBezTo>
                    <a:pt x="47" y="236"/>
                    <a:pt x="87" y="233"/>
                    <a:pt x="138" y="252"/>
                  </a:cubicBezTo>
                  <a:cubicBezTo>
                    <a:pt x="144" y="241"/>
                    <a:pt x="144" y="241"/>
                    <a:pt x="144" y="241"/>
                  </a:cubicBezTo>
                  <a:cubicBezTo>
                    <a:pt x="112" y="218"/>
                    <a:pt x="97" y="195"/>
                    <a:pt x="102" y="172"/>
                  </a:cubicBezTo>
                  <a:cubicBezTo>
                    <a:pt x="106" y="148"/>
                    <a:pt x="132" y="128"/>
                    <a:pt x="168" y="119"/>
                  </a:cubicBezTo>
                  <a:cubicBezTo>
                    <a:pt x="209" y="110"/>
                    <a:pt x="271" y="116"/>
                    <a:pt x="310" y="167"/>
                  </a:cubicBezTo>
                  <a:cubicBezTo>
                    <a:pt x="319" y="179"/>
                    <a:pt x="319" y="179"/>
                    <a:pt x="319" y="179"/>
                  </a:cubicBezTo>
                  <a:lnTo>
                    <a:pt x="321" y="164"/>
                  </a:lnTo>
                  <a:close/>
                </a:path>
              </a:pathLst>
            </a:custGeom>
            <a:solidFill>
              <a:srgbClr val="834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" name="Group 10"/>
          <p:cNvGrpSpPr>
            <a:grpSpLocks noChangeAspect="1"/>
          </p:cNvGrpSpPr>
          <p:nvPr/>
        </p:nvGrpSpPr>
        <p:grpSpPr bwMode="auto">
          <a:xfrm>
            <a:off x="4256431" y="2392728"/>
            <a:ext cx="2967107" cy="1916211"/>
            <a:chOff x="5551" y="1209"/>
            <a:chExt cx="1375" cy="888"/>
          </a:xfrm>
        </p:grpSpPr>
        <p:sp>
          <p:nvSpPr>
            <p:cNvPr id="7" name="Freeform 11"/>
            <p:cNvSpPr/>
            <p:nvPr/>
          </p:nvSpPr>
          <p:spPr bwMode="auto">
            <a:xfrm>
              <a:off x="5551" y="1209"/>
              <a:ext cx="1375" cy="888"/>
            </a:xfrm>
            <a:custGeom>
              <a:avLst/>
              <a:gdLst>
                <a:gd name="T0" fmla="*/ 246 w 579"/>
                <a:gd name="T1" fmla="*/ 229 h 372"/>
                <a:gd name="T2" fmla="*/ 154 w 579"/>
                <a:gd name="T3" fmla="*/ 313 h 372"/>
                <a:gd name="T4" fmla="*/ 104 w 579"/>
                <a:gd name="T5" fmla="*/ 247 h 372"/>
                <a:gd name="T6" fmla="*/ 100 w 579"/>
                <a:gd name="T7" fmla="*/ 191 h 372"/>
                <a:gd name="T8" fmla="*/ 212 w 579"/>
                <a:gd name="T9" fmla="*/ 135 h 372"/>
                <a:gd name="T10" fmla="*/ 341 w 579"/>
                <a:gd name="T11" fmla="*/ 123 h 372"/>
                <a:gd name="T12" fmla="*/ 468 w 579"/>
                <a:gd name="T13" fmla="*/ 155 h 372"/>
                <a:gd name="T14" fmla="*/ 560 w 579"/>
                <a:gd name="T15" fmla="*/ 199 h 372"/>
                <a:gd name="T16" fmla="*/ 470 w 579"/>
                <a:gd name="T17" fmla="*/ 217 h 372"/>
                <a:gd name="T18" fmla="*/ 232 w 579"/>
                <a:gd name="T19" fmla="*/ 244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9" h="372">
                  <a:moveTo>
                    <a:pt x="246" y="229"/>
                  </a:moveTo>
                  <a:cubicBezTo>
                    <a:pt x="231" y="267"/>
                    <a:pt x="207" y="322"/>
                    <a:pt x="154" y="313"/>
                  </a:cubicBezTo>
                  <a:cubicBezTo>
                    <a:pt x="121" y="307"/>
                    <a:pt x="90" y="278"/>
                    <a:pt x="104" y="247"/>
                  </a:cubicBezTo>
                  <a:cubicBezTo>
                    <a:pt x="65" y="304"/>
                    <a:pt x="0" y="208"/>
                    <a:pt x="100" y="191"/>
                  </a:cubicBezTo>
                  <a:cubicBezTo>
                    <a:pt x="44" y="141"/>
                    <a:pt x="139" y="45"/>
                    <a:pt x="212" y="135"/>
                  </a:cubicBezTo>
                  <a:cubicBezTo>
                    <a:pt x="187" y="44"/>
                    <a:pt x="339" y="12"/>
                    <a:pt x="341" y="123"/>
                  </a:cubicBezTo>
                  <a:cubicBezTo>
                    <a:pt x="344" y="12"/>
                    <a:pt x="567" y="0"/>
                    <a:pt x="468" y="155"/>
                  </a:cubicBezTo>
                  <a:cubicBezTo>
                    <a:pt x="498" y="145"/>
                    <a:pt x="579" y="148"/>
                    <a:pt x="560" y="199"/>
                  </a:cubicBezTo>
                  <a:cubicBezTo>
                    <a:pt x="547" y="233"/>
                    <a:pt x="495" y="227"/>
                    <a:pt x="470" y="217"/>
                  </a:cubicBezTo>
                  <a:cubicBezTo>
                    <a:pt x="487" y="332"/>
                    <a:pt x="252" y="372"/>
                    <a:pt x="232" y="2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" name="Freeform 12"/>
            <p:cNvSpPr/>
            <p:nvPr/>
          </p:nvSpPr>
          <p:spPr bwMode="auto">
            <a:xfrm>
              <a:off x="5598" y="1225"/>
              <a:ext cx="1255" cy="805"/>
            </a:xfrm>
            <a:custGeom>
              <a:avLst/>
              <a:gdLst>
                <a:gd name="T0" fmla="*/ 135 w 528"/>
                <a:gd name="T1" fmla="*/ 217 h 337"/>
                <a:gd name="T2" fmla="*/ 99 w 528"/>
                <a:gd name="T3" fmla="*/ 187 h 337"/>
                <a:gd name="T4" fmla="*/ 204 w 528"/>
                <a:gd name="T5" fmla="*/ 148 h 337"/>
                <a:gd name="T6" fmla="*/ 315 w 528"/>
                <a:gd name="T7" fmla="*/ 126 h 337"/>
                <a:gd name="T8" fmla="*/ 433 w 528"/>
                <a:gd name="T9" fmla="*/ 163 h 337"/>
                <a:gd name="T10" fmla="*/ 449 w 528"/>
                <a:gd name="T11" fmla="*/ 197 h 337"/>
                <a:gd name="T12" fmla="*/ 214 w 528"/>
                <a:gd name="T13" fmla="*/ 220 h 337"/>
                <a:gd name="T14" fmla="*/ 90 w 528"/>
                <a:gd name="T15" fmla="*/ 223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8" h="337">
                  <a:moveTo>
                    <a:pt x="135" y="217"/>
                  </a:moveTo>
                  <a:cubicBezTo>
                    <a:pt x="25" y="294"/>
                    <a:pt x="0" y="172"/>
                    <a:pt x="99" y="187"/>
                  </a:cubicBezTo>
                  <a:cubicBezTo>
                    <a:pt x="74" y="83"/>
                    <a:pt x="148" y="63"/>
                    <a:pt x="204" y="148"/>
                  </a:cubicBezTo>
                  <a:cubicBezTo>
                    <a:pt x="208" y="49"/>
                    <a:pt x="298" y="57"/>
                    <a:pt x="315" y="126"/>
                  </a:cubicBezTo>
                  <a:cubicBezTo>
                    <a:pt x="361" y="0"/>
                    <a:pt x="528" y="139"/>
                    <a:pt x="433" y="163"/>
                  </a:cubicBezTo>
                  <a:cubicBezTo>
                    <a:pt x="517" y="139"/>
                    <a:pt x="499" y="205"/>
                    <a:pt x="449" y="197"/>
                  </a:cubicBezTo>
                  <a:cubicBezTo>
                    <a:pt x="424" y="322"/>
                    <a:pt x="244" y="337"/>
                    <a:pt x="214" y="220"/>
                  </a:cubicBezTo>
                  <a:cubicBezTo>
                    <a:pt x="204" y="295"/>
                    <a:pt x="81" y="319"/>
                    <a:pt x="90" y="223"/>
                  </a:cubicBezTo>
                </a:path>
              </a:pathLst>
            </a:custGeom>
            <a:blipFill>
              <a:blip r:embed="rId10"/>
              <a:stretch>
                <a:fillRect b="-14000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Freeform 13"/>
            <p:cNvSpPr>
              <a:spLocks noEditPoints="1"/>
            </p:cNvSpPr>
            <p:nvPr/>
          </p:nvSpPr>
          <p:spPr bwMode="auto">
            <a:xfrm>
              <a:off x="5605" y="1283"/>
              <a:ext cx="1305" cy="733"/>
            </a:xfrm>
            <a:custGeom>
              <a:avLst/>
              <a:gdLst>
                <a:gd name="T0" fmla="*/ 381 w 549"/>
                <a:gd name="T1" fmla="*/ 8 h 307"/>
                <a:gd name="T2" fmla="*/ 316 w 549"/>
                <a:gd name="T3" fmla="*/ 58 h 307"/>
                <a:gd name="T4" fmla="*/ 292 w 549"/>
                <a:gd name="T5" fmla="*/ 24 h 307"/>
                <a:gd name="T6" fmla="*/ 211 w 549"/>
                <a:gd name="T7" fmla="*/ 28 h 307"/>
                <a:gd name="T8" fmla="*/ 186 w 549"/>
                <a:gd name="T9" fmla="*/ 78 h 307"/>
                <a:gd name="T10" fmla="*/ 186 w 549"/>
                <a:gd name="T11" fmla="*/ 78 h 307"/>
                <a:gd name="T12" fmla="*/ 131 w 549"/>
                <a:gd name="T13" fmla="*/ 47 h 307"/>
                <a:gd name="T14" fmla="*/ 54 w 549"/>
                <a:gd name="T15" fmla="*/ 94 h 307"/>
                <a:gd name="T16" fmla="*/ 49 w 549"/>
                <a:gd name="T17" fmla="*/ 117 h 307"/>
                <a:gd name="T18" fmla="*/ 65 w 549"/>
                <a:gd name="T19" fmla="*/ 156 h 307"/>
                <a:gd name="T20" fmla="*/ 7 w 549"/>
                <a:gd name="T21" fmla="*/ 190 h 307"/>
                <a:gd name="T22" fmla="*/ 23 w 549"/>
                <a:gd name="T23" fmla="*/ 241 h 307"/>
                <a:gd name="T24" fmla="*/ 80 w 549"/>
                <a:gd name="T25" fmla="*/ 231 h 307"/>
                <a:gd name="T26" fmla="*/ 79 w 549"/>
                <a:gd name="T27" fmla="*/ 235 h 307"/>
                <a:gd name="T28" fmla="*/ 96 w 549"/>
                <a:gd name="T29" fmla="*/ 271 h 307"/>
                <a:gd name="T30" fmla="*/ 170 w 549"/>
                <a:gd name="T31" fmla="*/ 281 h 307"/>
                <a:gd name="T32" fmla="*/ 212 w 549"/>
                <a:gd name="T33" fmla="*/ 237 h 307"/>
                <a:gd name="T34" fmla="*/ 330 w 549"/>
                <a:gd name="T35" fmla="*/ 301 h 307"/>
                <a:gd name="T36" fmla="*/ 458 w 549"/>
                <a:gd name="T37" fmla="*/ 190 h 307"/>
                <a:gd name="T38" fmla="*/ 532 w 549"/>
                <a:gd name="T39" fmla="*/ 186 h 307"/>
                <a:gd name="T40" fmla="*/ 536 w 549"/>
                <a:gd name="T41" fmla="*/ 124 h 307"/>
                <a:gd name="T42" fmla="*/ 472 w 549"/>
                <a:gd name="T43" fmla="*/ 111 h 307"/>
                <a:gd name="T44" fmla="*/ 484 w 549"/>
                <a:gd name="T45" fmla="*/ 69 h 307"/>
                <a:gd name="T46" fmla="*/ 474 w 549"/>
                <a:gd name="T47" fmla="*/ 37 h 307"/>
                <a:gd name="T48" fmla="*/ 381 w 549"/>
                <a:gd name="T49" fmla="*/ 8 h 307"/>
                <a:gd name="T50" fmla="*/ 382 w 549"/>
                <a:gd name="T51" fmla="*/ 14 h 307"/>
                <a:gd name="T52" fmla="*/ 469 w 549"/>
                <a:gd name="T53" fmla="*/ 40 h 307"/>
                <a:gd name="T54" fmla="*/ 463 w 549"/>
                <a:gd name="T55" fmla="*/ 115 h 307"/>
                <a:gd name="T56" fmla="*/ 458 w 549"/>
                <a:gd name="T57" fmla="*/ 123 h 307"/>
                <a:gd name="T58" fmla="*/ 467 w 549"/>
                <a:gd name="T59" fmla="*/ 120 h 307"/>
                <a:gd name="T60" fmla="*/ 531 w 549"/>
                <a:gd name="T61" fmla="*/ 128 h 307"/>
                <a:gd name="T62" fmla="*/ 527 w 549"/>
                <a:gd name="T63" fmla="*/ 182 h 307"/>
                <a:gd name="T64" fmla="*/ 456 w 549"/>
                <a:gd name="T65" fmla="*/ 183 h 307"/>
                <a:gd name="T66" fmla="*/ 452 w 549"/>
                <a:gd name="T67" fmla="*/ 180 h 307"/>
                <a:gd name="T68" fmla="*/ 452 w 549"/>
                <a:gd name="T69" fmla="*/ 185 h 307"/>
                <a:gd name="T70" fmla="*/ 329 w 549"/>
                <a:gd name="T71" fmla="*/ 295 h 307"/>
                <a:gd name="T72" fmla="*/ 215 w 549"/>
                <a:gd name="T73" fmla="*/ 227 h 307"/>
                <a:gd name="T74" fmla="*/ 209 w 549"/>
                <a:gd name="T75" fmla="*/ 227 h 307"/>
                <a:gd name="T76" fmla="*/ 168 w 549"/>
                <a:gd name="T77" fmla="*/ 275 h 307"/>
                <a:gd name="T78" fmla="*/ 99 w 549"/>
                <a:gd name="T79" fmla="*/ 266 h 307"/>
                <a:gd name="T80" fmla="*/ 86 w 549"/>
                <a:gd name="T81" fmla="*/ 224 h 307"/>
                <a:gd name="T82" fmla="*/ 88 w 549"/>
                <a:gd name="T83" fmla="*/ 215 h 307"/>
                <a:gd name="T84" fmla="*/ 81 w 549"/>
                <a:gd name="T85" fmla="*/ 222 h 307"/>
                <a:gd name="T86" fmla="*/ 27 w 549"/>
                <a:gd name="T87" fmla="*/ 236 h 307"/>
                <a:gd name="T88" fmla="*/ 12 w 549"/>
                <a:gd name="T89" fmla="*/ 191 h 307"/>
                <a:gd name="T90" fmla="*/ 71 w 549"/>
                <a:gd name="T91" fmla="*/ 162 h 307"/>
                <a:gd name="T92" fmla="*/ 79 w 549"/>
                <a:gd name="T93" fmla="*/ 163 h 307"/>
                <a:gd name="T94" fmla="*/ 74 w 549"/>
                <a:gd name="T95" fmla="*/ 157 h 307"/>
                <a:gd name="T96" fmla="*/ 60 w 549"/>
                <a:gd name="T97" fmla="*/ 97 h 307"/>
                <a:gd name="T98" fmla="*/ 131 w 549"/>
                <a:gd name="T99" fmla="*/ 53 h 307"/>
                <a:gd name="T100" fmla="*/ 188 w 549"/>
                <a:gd name="T101" fmla="*/ 95 h 307"/>
                <a:gd name="T102" fmla="*/ 193 w 549"/>
                <a:gd name="T103" fmla="*/ 93 h 307"/>
                <a:gd name="T104" fmla="*/ 215 w 549"/>
                <a:gd name="T105" fmla="*/ 33 h 307"/>
                <a:gd name="T106" fmla="*/ 289 w 549"/>
                <a:gd name="T107" fmla="*/ 29 h 307"/>
                <a:gd name="T108" fmla="*/ 311 w 549"/>
                <a:gd name="T109" fmla="*/ 74 h 307"/>
                <a:gd name="T110" fmla="*/ 317 w 549"/>
                <a:gd name="T111" fmla="*/ 75 h 307"/>
                <a:gd name="T112" fmla="*/ 382 w 549"/>
                <a:gd name="T113" fmla="*/ 14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" h="307">
                  <a:moveTo>
                    <a:pt x="381" y="8"/>
                  </a:moveTo>
                  <a:cubicBezTo>
                    <a:pt x="350" y="14"/>
                    <a:pt x="327" y="32"/>
                    <a:pt x="316" y="58"/>
                  </a:cubicBezTo>
                  <a:cubicBezTo>
                    <a:pt x="314" y="44"/>
                    <a:pt x="306" y="32"/>
                    <a:pt x="292" y="24"/>
                  </a:cubicBezTo>
                  <a:cubicBezTo>
                    <a:pt x="269" y="10"/>
                    <a:pt x="235" y="11"/>
                    <a:pt x="211" y="28"/>
                  </a:cubicBezTo>
                  <a:cubicBezTo>
                    <a:pt x="195" y="39"/>
                    <a:pt x="186" y="57"/>
                    <a:pt x="186" y="78"/>
                  </a:cubicBezTo>
                  <a:cubicBezTo>
                    <a:pt x="186" y="78"/>
                    <a:pt x="186" y="78"/>
                    <a:pt x="186" y="78"/>
                  </a:cubicBezTo>
                  <a:cubicBezTo>
                    <a:pt x="173" y="59"/>
                    <a:pt x="154" y="48"/>
                    <a:pt x="131" y="47"/>
                  </a:cubicBezTo>
                  <a:cubicBezTo>
                    <a:pt x="99" y="47"/>
                    <a:pt x="66" y="67"/>
                    <a:pt x="54" y="94"/>
                  </a:cubicBezTo>
                  <a:cubicBezTo>
                    <a:pt x="51" y="102"/>
                    <a:pt x="49" y="109"/>
                    <a:pt x="49" y="117"/>
                  </a:cubicBezTo>
                  <a:cubicBezTo>
                    <a:pt x="49" y="130"/>
                    <a:pt x="55" y="144"/>
                    <a:pt x="65" y="156"/>
                  </a:cubicBezTo>
                  <a:cubicBezTo>
                    <a:pt x="23" y="156"/>
                    <a:pt x="10" y="179"/>
                    <a:pt x="7" y="190"/>
                  </a:cubicBezTo>
                  <a:cubicBezTo>
                    <a:pt x="0" y="209"/>
                    <a:pt x="7" y="231"/>
                    <a:pt x="23" y="241"/>
                  </a:cubicBezTo>
                  <a:cubicBezTo>
                    <a:pt x="31" y="246"/>
                    <a:pt x="51" y="254"/>
                    <a:pt x="80" y="231"/>
                  </a:cubicBezTo>
                  <a:cubicBezTo>
                    <a:pt x="79" y="232"/>
                    <a:pt x="79" y="233"/>
                    <a:pt x="79" y="235"/>
                  </a:cubicBezTo>
                  <a:cubicBezTo>
                    <a:pt x="79" y="249"/>
                    <a:pt x="85" y="262"/>
                    <a:pt x="96" y="271"/>
                  </a:cubicBezTo>
                  <a:cubicBezTo>
                    <a:pt x="113" y="286"/>
                    <a:pt x="144" y="290"/>
                    <a:pt x="170" y="281"/>
                  </a:cubicBezTo>
                  <a:cubicBezTo>
                    <a:pt x="191" y="273"/>
                    <a:pt x="206" y="257"/>
                    <a:pt x="212" y="237"/>
                  </a:cubicBezTo>
                  <a:cubicBezTo>
                    <a:pt x="229" y="292"/>
                    <a:pt x="283" y="307"/>
                    <a:pt x="330" y="301"/>
                  </a:cubicBezTo>
                  <a:cubicBezTo>
                    <a:pt x="392" y="294"/>
                    <a:pt x="456" y="250"/>
                    <a:pt x="458" y="190"/>
                  </a:cubicBezTo>
                  <a:cubicBezTo>
                    <a:pt x="501" y="212"/>
                    <a:pt x="524" y="195"/>
                    <a:pt x="532" y="186"/>
                  </a:cubicBezTo>
                  <a:cubicBezTo>
                    <a:pt x="547" y="169"/>
                    <a:pt x="549" y="142"/>
                    <a:pt x="536" y="124"/>
                  </a:cubicBezTo>
                  <a:cubicBezTo>
                    <a:pt x="530" y="116"/>
                    <a:pt x="512" y="98"/>
                    <a:pt x="472" y="111"/>
                  </a:cubicBezTo>
                  <a:cubicBezTo>
                    <a:pt x="480" y="97"/>
                    <a:pt x="484" y="82"/>
                    <a:pt x="484" y="69"/>
                  </a:cubicBezTo>
                  <a:cubicBezTo>
                    <a:pt x="484" y="57"/>
                    <a:pt x="481" y="46"/>
                    <a:pt x="474" y="37"/>
                  </a:cubicBezTo>
                  <a:cubicBezTo>
                    <a:pt x="456" y="12"/>
                    <a:pt x="418" y="0"/>
                    <a:pt x="381" y="8"/>
                  </a:cubicBezTo>
                  <a:close/>
                  <a:moveTo>
                    <a:pt x="382" y="14"/>
                  </a:moveTo>
                  <a:cubicBezTo>
                    <a:pt x="417" y="7"/>
                    <a:pt x="453" y="17"/>
                    <a:pt x="469" y="40"/>
                  </a:cubicBezTo>
                  <a:cubicBezTo>
                    <a:pt x="483" y="60"/>
                    <a:pt x="481" y="86"/>
                    <a:pt x="463" y="115"/>
                  </a:cubicBezTo>
                  <a:cubicBezTo>
                    <a:pt x="458" y="123"/>
                    <a:pt x="458" y="123"/>
                    <a:pt x="458" y="123"/>
                  </a:cubicBezTo>
                  <a:cubicBezTo>
                    <a:pt x="467" y="120"/>
                    <a:pt x="467" y="120"/>
                    <a:pt x="467" y="120"/>
                  </a:cubicBezTo>
                  <a:cubicBezTo>
                    <a:pt x="496" y="108"/>
                    <a:pt x="519" y="111"/>
                    <a:pt x="531" y="128"/>
                  </a:cubicBezTo>
                  <a:cubicBezTo>
                    <a:pt x="542" y="143"/>
                    <a:pt x="541" y="167"/>
                    <a:pt x="527" y="182"/>
                  </a:cubicBezTo>
                  <a:cubicBezTo>
                    <a:pt x="512" y="199"/>
                    <a:pt x="486" y="199"/>
                    <a:pt x="456" y="183"/>
                  </a:cubicBezTo>
                  <a:cubicBezTo>
                    <a:pt x="452" y="180"/>
                    <a:pt x="452" y="180"/>
                    <a:pt x="452" y="180"/>
                  </a:cubicBezTo>
                  <a:cubicBezTo>
                    <a:pt x="452" y="185"/>
                    <a:pt x="452" y="185"/>
                    <a:pt x="452" y="185"/>
                  </a:cubicBezTo>
                  <a:cubicBezTo>
                    <a:pt x="453" y="245"/>
                    <a:pt x="390" y="288"/>
                    <a:pt x="329" y="295"/>
                  </a:cubicBezTo>
                  <a:cubicBezTo>
                    <a:pt x="282" y="301"/>
                    <a:pt x="228" y="286"/>
                    <a:pt x="215" y="227"/>
                  </a:cubicBezTo>
                  <a:cubicBezTo>
                    <a:pt x="209" y="227"/>
                    <a:pt x="209" y="227"/>
                    <a:pt x="209" y="227"/>
                  </a:cubicBezTo>
                  <a:cubicBezTo>
                    <a:pt x="204" y="258"/>
                    <a:pt x="181" y="270"/>
                    <a:pt x="168" y="275"/>
                  </a:cubicBezTo>
                  <a:cubicBezTo>
                    <a:pt x="144" y="284"/>
                    <a:pt x="116" y="280"/>
                    <a:pt x="99" y="266"/>
                  </a:cubicBezTo>
                  <a:cubicBezTo>
                    <a:pt x="87" y="256"/>
                    <a:pt x="83" y="241"/>
                    <a:pt x="86" y="224"/>
                  </a:cubicBezTo>
                  <a:cubicBezTo>
                    <a:pt x="88" y="215"/>
                    <a:pt x="88" y="215"/>
                    <a:pt x="88" y="215"/>
                  </a:cubicBezTo>
                  <a:cubicBezTo>
                    <a:pt x="81" y="222"/>
                    <a:pt x="81" y="222"/>
                    <a:pt x="81" y="222"/>
                  </a:cubicBezTo>
                  <a:cubicBezTo>
                    <a:pt x="61" y="240"/>
                    <a:pt x="41" y="246"/>
                    <a:pt x="27" y="236"/>
                  </a:cubicBezTo>
                  <a:cubicBezTo>
                    <a:pt x="13" y="228"/>
                    <a:pt x="7" y="208"/>
                    <a:pt x="12" y="191"/>
                  </a:cubicBezTo>
                  <a:cubicBezTo>
                    <a:pt x="19" y="171"/>
                    <a:pt x="41" y="160"/>
                    <a:pt x="71" y="162"/>
                  </a:cubicBezTo>
                  <a:cubicBezTo>
                    <a:pt x="79" y="163"/>
                    <a:pt x="79" y="163"/>
                    <a:pt x="79" y="163"/>
                  </a:cubicBezTo>
                  <a:cubicBezTo>
                    <a:pt x="74" y="157"/>
                    <a:pt x="74" y="157"/>
                    <a:pt x="74" y="157"/>
                  </a:cubicBezTo>
                  <a:cubicBezTo>
                    <a:pt x="56" y="139"/>
                    <a:pt x="51" y="117"/>
                    <a:pt x="60" y="97"/>
                  </a:cubicBezTo>
                  <a:cubicBezTo>
                    <a:pt x="71" y="71"/>
                    <a:pt x="101" y="53"/>
                    <a:pt x="131" y="53"/>
                  </a:cubicBezTo>
                  <a:cubicBezTo>
                    <a:pt x="157" y="54"/>
                    <a:pt x="177" y="68"/>
                    <a:pt x="188" y="95"/>
                  </a:cubicBezTo>
                  <a:cubicBezTo>
                    <a:pt x="193" y="93"/>
                    <a:pt x="193" y="93"/>
                    <a:pt x="193" y="93"/>
                  </a:cubicBezTo>
                  <a:cubicBezTo>
                    <a:pt x="188" y="67"/>
                    <a:pt x="196" y="46"/>
                    <a:pt x="215" y="33"/>
                  </a:cubicBezTo>
                  <a:cubicBezTo>
                    <a:pt x="236" y="18"/>
                    <a:pt x="268" y="16"/>
                    <a:pt x="289" y="29"/>
                  </a:cubicBezTo>
                  <a:cubicBezTo>
                    <a:pt x="306" y="38"/>
                    <a:pt x="313" y="55"/>
                    <a:pt x="311" y="74"/>
                  </a:cubicBezTo>
                  <a:cubicBezTo>
                    <a:pt x="317" y="75"/>
                    <a:pt x="317" y="75"/>
                    <a:pt x="317" y="75"/>
                  </a:cubicBezTo>
                  <a:cubicBezTo>
                    <a:pt x="324" y="43"/>
                    <a:pt x="347" y="21"/>
                    <a:pt x="382" y="14"/>
                  </a:cubicBezTo>
                  <a:close/>
                </a:path>
              </a:pathLst>
            </a:custGeom>
            <a:solidFill>
              <a:srgbClr val="834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6000"/>
    </mc:Choice>
    <mc:Fallback xmlns="">
      <p:transition spd="slow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3810" y="-11430"/>
            <a:ext cx="12198985" cy="6880860"/>
          </a:xfrm>
          <a:prstGeom prst="rect">
            <a:avLst/>
          </a:prstGeom>
          <a:solidFill>
            <a:srgbClr val="FBC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3" name="图片 62" descr="fe25ad9478b81bb06028d6d7108e2b8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19405" y="552450"/>
            <a:ext cx="1010920" cy="450850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1461770" y="527685"/>
            <a:ext cx="34988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E94319"/>
                </a:solidFill>
                <a:latin typeface="微软雅黑" panose="020B0503020204020204" charset="-122"/>
                <a:ea typeface="微软雅黑" panose="020B0503020204020204" charset="-122"/>
              </a:rPr>
              <a:t>请在此处输入您的标题</a:t>
            </a:r>
          </a:p>
        </p:txBody>
      </p:sp>
      <p:pic>
        <p:nvPicPr>
          <p:cNvPr id="22530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778" y="2905125"/>
            <a:ext cx="3977216" cy="382058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" name="任意多边形 44"/>
          <p:cNvSpPr/>
          <p:nvPr/>
        </p:nvSpPr>
        <p:spPr>
          <a:xfrm>
            <a:off x="1285840" y="3127799"/>
            <a:ext cx="2256367" cy="846667"/>
          </a:xfrm>
          <a:custGeom>
            <a:avLst/>
            <a:gdLst>
              <a:gd name="connsiteX0" fmla="*/ 0 w 2459182"/>
              <a:gd name="connsiteY0" fmla="*/ 0 h 888919"/>
              <a:gd name="connsiteX1" fmla="*/ 955964 w 2459182"/>
              <a:gd name="connsiteY1" fmla="*/ 858982 h 888919"/>
              <a:gd name="connsiteX2" fmla="*/ 2459182 w 2459182"/>
              <a:gd name="connsiteY2" fmla="*/ 609600 h 888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9182" h="888919">
                <a:moveTo>
                  <a:pt x="0" y="0"/>
                </a:moveTo>
                <a:cubicBezTo>
                  <a:pt x="273050" y="378691"/>
                  <a:pt x="546100" y="757382"/>
                  <a:pt x="955964" y="858982"/>
                </a:cubicBezTo>
                <a:cubicBezTo>
                  <a:pt x="1365828" y="960582"/>
                  <a:pt x="1912505" y="785091"/>
                  <a:pt x="2459182" y="609600"/>
                </a:cubicBezTo>
              </a:path>
            </a:pathLst>
          </a:custGeom>
          <a:noFill/>
          <a:ln>
            <a:solidFill>
              <a:srgbClr val="DA578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6" name="任意多边形 45"/>
          <p:cNvSpPr/>
          <p:nvPr/>
        </p:nvSpPr>
        <p:spPr>
          <a:xfrm>
            <a:off x="4029040" y="2213399"/>
            <a:ext cx="2218267" cy="804333"/>
          </a:xfrm>
          <a:custGeom>
            <a:avLst/>
            <a:gdLst>
              <a:gd name="connsiteX0" fmla="*/ 0 w 2431473"/>
              <a:gd name="connsiteY0" fmla="*/ 880693 h 880693"/>
              <a:gd name="connsiteX1" fmla="*/ 1018309 w 2431473"/>
              <a:gd name="connsiteY1" fmla="*/ 56347 h 880693"/>
              <a:gd name="connsiteX2" fmla="*/ 2431473 w 2431473"/>
              <a:gd name="connsiteY2" fmla="*/ 139474 h 880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1473" h="880693">
                <a:moveTo>
                  <a:pt x="0" y="880693"/>
                </a:moveTo>
                <a:cubicBezTo>
                  <a:pt x="306532" y="530288"/>
                  <a:pt x="613064" y="179883"/>
                  <a:pt x="1018309" y="56347"/>
                </a:cubicBezTo>
                <a:cubicBezTo>
                  <a:pt x="1423554" y="-67189"/>
                  <a:pt x="1927513" y="36142"/>
                  <a:pt x="2431473" y="139474"/>
                </a:cubicBezTo>
              </a:path>
            </a:pathLst>
          </a:custGeom>
          <a:noFill/>
          <a:ln>
            <a:solidFill>
              <a:srgbClr val="DA5784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22533" name="组合 4"/>
          <p:cNvGrpSpPr/>
          <p:nvPr/>
        </p:nvGrpSpPr>
        <p:grpSpPr>
          <a:xfrm>
            <a:off x="3478707" y="3015615"/>
            <a:ext cx="903817" cy="903817"/>
            <a:chOff x="3183077" y="3847142"/>
            <a:chExt cx="903927" cy="903927"/>
          </a:xfrm>
        </p:grpSpPr>
        <p:sp>
          <p:nvSpPr>
            <p:cNvPr id="47" name="Oval 14"/>
            <p:cNvSpPr>
              <a:spLocks noChangeAspect="1"/>
            </p:cNvSpPr>
            <p:nvPr/>
          </p:nvSpPr>
          <p:spPr>
            <a:xfrm>
              <a:off x="3183077" y="3847142"/>
              <a:ext cx="903927" cy="903927"/>
            </a:xfrm>
            <a:prstGeom prst="ellipse">
              <a:avLst/>
            </a:prstGeom>
            <a:solidFill>
              <a:srgbClr val="E94319"/>
            </a:solidFill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22544" name="图片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68152" y="4030695"/>
              <a:ext cx="468602" cy="539912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22534" name="组合 5"/>
          <p:cNvGrpSpPr/>
          <p:nvPr/>
        </p:nvGrpSpPr>
        <p:grpSpPr>
          <a:xfrm>
            <a:off x="6109724" y="2223982"/>
            <a:ext cx="903816" cy="903817"/>
            <a:chOff x="5815227" y="3055593"/>
            <a:chExt cx="903927" cy="903927"/>
          </a:xfrm>
        </p:grpSpPr>
        <p:sp>
          <p:nvSpPr>
            <p:cNvPr id="48" name="Oval 14"/>
            <p:cNvSpPr>
              <a:spLocks noChangeAspect="1"/>
            </p:cNvSpPr>
            <p:nvPr/>
          </p:nvSpPr>
          <p:spPr>
            <a:xfrm>
              <a:off x="5815227" y="3055593"/>
              <a:ext cx="903927" cy="903927"/>
            </a:xfrm>
            <a:prstGeom prst="ellipse">
              <a:avLst/>
            </a:prstGeom>
            <a:solidFill>
              <a:srgbClr val="E94319"/>
            </a:solidFill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22542" name="图片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72439" y="3237598"/>
              <a:ext cx="406583" cy="539912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22535" name="组合 1"/>
          <p:cNvGrpSpPr/>
          <p:nvPr/>
        </p:nvGrpSpPr>
        <p:grpSpPr>
          <a:xfrm>
            <a:off x="809591" y="2223982"/>
            <a:ext cx="903816" cy="903817"/>
            <a:chOff x="514131" y="3055593"/>
            <a:chExt cx="903927" cy="903927"/>
          </a:xfrm>
        </p:grpSpPr>
        <p:sp>
          <p:nvSpPr>
            <p:cNvPr id="49" name="Oval 14"/>
            <p:cNvSpPr>
              <a:spLocks noChangeAspect="1"/>
            </p:cNvSpPr>
            <p:nvPr/>
          </p:nvSpPr>
          <p:spPr>
            <a:xfrm>
              <a:off x="514131" y="3055593"/>
              <a:ext cx="903927" cy="903927"/>
            </a:xfrm>
            <a:prstGeom prst="ellipse">
              <a:avLst/>
            </a:prstGeom>
            <a:solidFill>
              <a:srgbClr val="E94319"/>
            </a:solidFill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22540" name="图片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2731" y="3242361"/>
              <a:ext cx="539912" cy="412275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50" name="Text Box 10"/>
          <p:cNvSpPr txBox="1">
            <a:spLocks noChangeArrowheads="1"/>
          </p:cNvSpPr>
          <p:nvPr/>
        </p:nvSpPr>
        <p:spPr bwMode="auto">
          <a:xfrm>
            <a:off x="1789430" y="2223770"/>
            <a:ext cx="1874520" cy="10941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请替换文字内容，添加相关标题，修改文字内容，也可以直接复制你的内容到此。</a:t>
            </a:r>
          </a:p>
        </p:txBody>
      </p:sp>
      <p:sp>
        <p:nvSpPr>
          <p:cNvPr id="51" name="Text Box 10"/>
          <p:cNvSpPr txBox="1">
            <a:spLocks noChangeArrowheads="1"/>
          </p:cNvSpPr>
          <p:nvPr/>
        </p:nvSpPr>
        <p:spPr bwMode="auto">
          <a:xfrm>
            <a:off x="4538980" y="3466465"/>
            <a:ext cx="2053590" cy="10941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请替换文字内容，添加相关标题，修改文字内容，也可以直接复制你的内容到此。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52" name="Text Box 10"/>
          <p:cNvSpPr txBox="1">
            <a:spLocks noChangeArrowheads="1"/>
          </p:cNvSpPr>
          <p:nvPr/>
        </p:nvSpPr>
        <p:spPr bwMode="auto">
          <a:xfrm>
            <a:off x="7193280" y="2346960"/>
            <a:ext cx="1937385" cy="10941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请替换文字内容，添加相关标题，修改文字内容，也可以直接复制你的内容到此。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6000"/>
    </mc:Choice>
    <mc:Fallback xmlns="">
      <p:transition spd="slow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2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2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bldLvl="0" animBg="1"/>
      <p:bldP spid="46" grpId="0" bldLvl="0" animBg="1"/>
      <p:bldP spid="50" grpId="0"/>
      <p:bldP spid="51" grpId="0"/>
      <p:bldP spid="5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3175" y="-11430"/>
            <a:ext cx="12198985" cy="6880860"/>
          </a:xfrm>
          <a:prstGeom prst="rect">
            <a:avLst/>
          </a:prstGeom>
          <a:solidFill>
            <a:srgbClr val="FBC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3" name="图片 62" descr="fe25ad9478b81bb06028d6d7108e2b8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16865" y="527685"/>
            <a:ext cx="1010920" cy="450850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1461770" y="527685"/>
            <a:ext cx="34988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E94319"/>
                </a:solidFill>
                <a:latin typeface="微软雅黑" panose="020B0503020204020204" charset="-122"/>
                <a:ea typeface="微软雅黑" panose="020B0503020204020204" charset="-122"/>
              </a:rPr>
              <a:t>请在此处输入您的标题</a:t>
            </a:r>
          </a:p>
        </p:txBody>
      </p:sp>
      <p:grpSp>
        <p:nvGrpSpPr>
          <p:cNvPr id="31" name="组合 30"/>
          <p:cNvGrpSpPr/>
          <p:nvPr/>
        </p:nvGrpSpPr>
        <p:grpSpPr bwMode="auto">
          <a:xfrm>
            <a:off x="368914" y="2658100"/>
            <a:ext cx="6716713" cy="6307138"/>
            <a:chOff x="899592" y="1659012"/>
            <a:chExt cx="5038725" cy="4729162"/>
          </a:xfrm>
        </p:grpSpPr>
        <p:sp>
          <p:nvSpPr>
            <p:cNvPr id="32" name="椭圆 18"/>
            <p:cNvSpPr/>
            <p:nvPr/>
          </p:nvSpPr>
          <p:spPr bwMode="auto">
            <a:xfrm>
              <a:off x="3058706" y="3819452"/>
              <a:ext cx="719307" cy="364239"/>
            </a:xfrm>
            <a:custGeom>
              <a:avLst/>
              <a:gdLst/>
              <a:ahLst/>
              <a:cxnLst/>
              <a:rect l="l" t="t" r="r" b="b"/>
              <a:pathLst>
                <a:path w="720000" h="363666">
                  <a:moveTo>
                    <a:pt x="360000" y="0"/>
                  </a:moveTo>
                  <a:cubicBezTo>
                    <a:pt x="558823" y="0"/>
                    <a:pt x="720000" y="161177"/>
                    <a:pt x="720000" y="360000"/>
                  </a:cubicBezTo>
                  <a:lnTo>
                    <a:pt x="719631" y="363666"/>
                  </a:lnTo>
                  <a:lnTo>
                    <a:pt x="370" y="363666"/>
                  </a:lnTo>
                  <a:cubicBezTo>
                    <a:pt x="6" y="362448"/>
                    <a:pt x="0" y="361225"/>
                    <a:pt x="0" y="360000"/>
                  </a:cubicBezTo>
                  <a:cubicBezTo>
                    <a:pt x="0" y="161177"/>
                    <a:pt x="161177" y="0"/>
                    <a:pt x="360000" y="0"/>
                  </a:cubicBezTo>
                  <a:close/>
                </a:path>
              </a:pathLst>
            </a:custGeom>
            <a:solidFill>
              <a:srgbClr val="00B0F0"/>
            </a:solidFill>
            <a:ln w="3175" cap="flat" cmpd="sng" algn="ctr">
              <a:noFill/>
              <a:prstDash val="solid"/>
            </a:ln>
            <a:effectLst/>
          </p:spPr>
          <p:txBody>
            <a:bodyPr lIns="0" rIns="0" anchor="ctr"/>
            <a:lstStyle/>
            <a:p>
              <a:pPr algn="ctr" fontAlgn="auto">
                <a:lnSpc>
                  <a:spcPct val="120000"/>
                </a:lnSpc>
                <a:spcBef>
                  <a:spcPts val="800"/>
                </a:spcBef>
                <a:spcAft>
                  <a:spcPts val="800"/>
                </a:spcAft>
                <a:buFontTx/>
                <a:buNone/>
                <a:defRPr/>
              </a:pPr>
              <a:r>
                <a:rPr lang="zh-CN" altLang="en-US" sz="1900" b="1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文本</a:t>
              </a:r>
            </a:p>
          </p:txBody>
        </p:sp>
        <p:grpSp>
          <p:nvGrpSpPr>
            <p:cNvPr id="33" name="组合 4"/>
            <p:cNvGrpSpPr/>
            <p:nvPr/>
          </p:nvGrpSpPr>
          <p:grpSpPr bwMode="auto">
            <a:xfrm>
              <a:off x="2339494" y="3098008"/>
              <a:ext cx="2159454" cy="1852993"/>
              <a:chOff x="3859616" y="2360787"/>
              <a:chExt cx="2160000" cy="1852591"/>
            </a:xfrm>
          </p:grpSpPr>
          <p:sp>
            <p:nvSpPr>
              <p:cNvPr id="40" name="同心圆 15"/>
              <p:cNvSpPr/>
              <p:nvPr/>
            </p:nvSpPr>
            <p:spPr>
              <a:xfrm>
                <a:off x="3859520" y="2359704"/>
                <a:ext cx="2159659" cy="1086531"/>
              </a:xfrm>
              <a:custGeom>
                <a:avLst/>
                <a:gdLst/>
                <a:ahLst/>
                <a:cxnLst/>
                <a:rect l="l" t="t" r="r" b="b"/>
                <a:pathLst>
                  <a:path w="2160000" h="1084663">
                    <a:moveTo>
                      <a:pt x="1080000" y="0"/>
                    </a:moveTo>
                    <a:cubicBezTo>
                      <a:pt x="1676468" y="0"/>
                      <a:pt x="2160000" y="483532"/>
                      <a:pt x="2160000" y="1080000"/>
                    </a:cubicBezTo>
                    <a:lnTo>
                      <a:pt x="2159765" y="1084663"/>
                    </a:lnTo>
                    <a:lnTo>
                      <a:pt x="1619530" y="1084663"/>
                    </a:lnTo>
                    <a:cubicBezTo>
                      <a:pt x="1619994" y="1083113"/>
                      <a:pt x="1620000" y="1081557"/>
                      <a:pt x="1620000" y="1080000"/>
                    </a:cubicBezTo>
                    <a:cubicBezTo>
                      <a:pt x="1620000" y="781766"/>
                      <a:pt x="1378234" y="540000"/>
                      <a:pt x="1080000" y="540000"/>
                    </a:cubicBezTo>
                    <a:cubicBezTo>
                      <a:pt x="781766" y="540000"/>
                      <a:pt x="540000" y="781766"/>
                      <a:pt x="540000" y="1080000"/>
                    </a:cubicBezTo>
                    <a:lnTo>
                      <a:pt x="540470" y="1084663"/>
                    </a:lnTo>
                    <a:lnTo>
                      <a:pt x="236" y="1084663"/>
                    </a:lnTo>
                    <a:cubicBezTo>
                      <a:pt x="3" y="1083110"/>
                      <a:pt x="0" y="1081556"/>
                      <a:pt x="0" y="1080000"/>
                    </a:cubicBezTo>
                    <a:cubicBezTo>
                      <a:pt x="0" y="483532"/>
                      <a:pt x="483532" y="0"/>
                      <a:pt x="1080000" y="0"/>
                    </a:cubicBezTo>
                    <a:close/>
                  </a:path>
                </a:pathLst>
              </a:custGeom>
              <a:solidFill>
                <a:srgbClr val="6BD2D5"/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spcFirstLastPara="1" lIns="0" rIns="0" anchor="ctr">
                <a:prstTxWarp prst="textArchUp">
                  <a:avLst>
                    <a:gd name="adj" fmla="val 10748910"/>
                  </a:avLst>
                </a:prstTxWarp>
              </a:bodyPr>
              <a:lstStyle/>
              <a:p>
                <a:pPr algn="ctr" fontAlgn="auto">
                  <a:lnSpc>
                    <a:spcPct val="120000"/>
                  </a:lnSpc>
                  <a:spcBef>
                    <a:spcPts val="800"/>
                  </a:spcBef>
                  <a:spcAft>
                    <a:spcPts val="800"/>
                  </a:spcAft>
                  <a:buFontTx/>
                  <a:buNone/>
                  <a:defRPr/>
                </a:pPr>
                <a:endParaRPr lang="zh-CN" altLang="en-US" ker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4166161" y="2667000"/>
                <a:ext cx="1546378" cy="154637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spcFirstLastPara="1" anchor="ctr">
                <a:prstTxWarp prst="textArchUp">
                  <a:avLst/>
                </a:prstTxWarp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zh-CN" altLang="en-US" sz="1700" kern="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单击此处添加文本</a:t>
                </a:r>
              </a:p>
            </p:txBody>
          </p:sp>
        </p:grpSp>
        <p:grpSp>
          <p:nvGrpSpPr>
            <p:cNvPr id="34" name="组合 7"/>
            <p:cNvGrpSpPr/>
            <p:nvPr/>
          </p:nvGrpSpPr>
          <p:grpSpPr bwMode="auto">
            <a:xfrm>
              <a:off x="1618614" y="2378250"/>
              <a:ext cx="3599089" cy="3303007"/>
              <a:chOff x="3138554" y="1641185"/>
              <a:chExt cx="3600000" cy="3302290"/>
            </a:xfrm>
          </p:grpSpPr>
          <p:sp>
            <p:nvSpPr>
              <p:cNvPr id="38" name="同心圆 14"/>
              <p:cNvSpPr/>
              <p:nvPr/>
            </p:nvSpPr>
            <p:spPr>
              <a:xfrm>
                <a:off x="3138839" y="1640903"/>
                <a:ext cx="3599830" cy="1804141"/>
              </a:xfrm>
              <a:custGeom>
                <a:avLst/>
                <a:gdLst/>
                <a:ahLst/>
                <a:cxnLst/>
                <a:rect l="l" t="t" r="r" b="b"/>
                <a:pathLst>
                  <a:path w="3600000" h="1804264">
                    <a:moveTo>
                      <a:pt x="1800000" y="0"/>
                    </a:moveTo>
                    <a:cubicBezTo>
                      <a:pt x="2794113" y="0"/>
                      <a:pt x="3600000" y="805887"/>
                      <a:pt x="3600000" y="1800000"/>
                    </a:cubicBezTo>
                    <a:lnTo>
                      <a:pt x="3599785" y="1804264"/>
                    </a:lnTo>
                    <a:lnTo>
                      <a:pt x="3058885" y="1804264"/>
                    </a:lnTo>
                    <a:cubicBezTo>
                      <a:pt x="3059098" y="1802844"/>
                      <a:pt x="3059100" y="1801422"/>
                      <a:pt x="3059100" y="1800000"/>
                    </a:cubicBezTo>
                    <a:cubicBezTo>
                      <a:pt x="3059100" y="1104618"/>
                      <a:pt x="2495382" y="540900"/>
                      <a:pt x="1800000" y="540900"/>
                    </a:cubicBezTo>
                    <a:cubicBezTo>
                      <a:pt x="1104618" y="540900"/>
                      <a:pt x="540900" y="1104618"/>
                      <a:pt x="540900" y="1800000"/>
                    </a:cubicBezTo>
                    <a:lnTo>
                      <a:pt x="541115" y="1804264"/>
                    </a:lnTo>
                    <a:lnTo>
                      <a:pt x="215" y="1804264"/>
                    </a:lnTo>
                    <a:cubicBezTo>
                      <a:pt x="2" y="1802844"/>
                      <a:pt x="0" y="1801422"/>
                      <a:pt x="0" y="1800000"/>
                    </a:cubicBezTo>
                    <a:cubicBezTo>
                      <a:pt x="0" y="805887"/>
                      <a:pt x="805887" y="0"/>
                      <a:pt x="18000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243205" indent="-243205" fontAlgn="auto">
                  <a:lnSpc>
                    <a:spcPct val="120000"/>
                  </a:lnSpc>
                  <a:spcBef>
                    <a:spcPts val="80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  <a:defRPr/>
                </a:pPr>
                <a:endParaRPr lang="zh-CN" altLang="en-US" sz="1900" ker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3436064" y="1936903"/>
                <a:ext cx="3006572" cy="300657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spcFirstLastPara="1" anchor="ctr">
                <a:prstTxWarp prst="textArchUp">
                  <a:avLst/>
                </a:prstTxWarp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zh-CN" altLang="en-US" sz="1700" kern="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此处添加文本，此处添加文本</a:t>
                </a:r>
              </a:p>
            </p:txBody>
          </p:sp>
        </p:grpSp>
        <p:grpSp>
          <p:nvGrpSpPr>
            <p:cNvPr id="35" name="组合 543"/>
            <p:cNvGrpSpPr/>
            <p:nvPr/>
          </p:nvGrpSpPr>
          <p:grpSpPr bwMode="auto">
            <a:xfrm>
              <a:off x="899592" y="1659012"/>
              <a:ext cx="5038725" cy="4729162"/>
              <a:chOff x="2419350" y="922103"/>
              <a:chExt cx="5040000" cy="4728135"/>
            </a:xfrm>
          </p:grpSpPr>
          <p:sp>
            <p:nvSpPr>
              <p:cNvPr id="36" name="同心圆 2"/>
              <p:cNvSpPr/>
              <p:nvPr/>
            </p:nvSpPr>
            <p:spPr>
              <a:xfrm>
                <a:off x="2419350" y="922103"/>
                <a:ext cx="5040000" cy="2524132"/>
              </a:xfrm>
              <a:custGeom>
                <a:avLst/>
                <a:gdLst/>
                <a:ahLst/>
                <a:cxnLst/>
                <a:rect l="l" t="t" r="r" b="b"/>
                <a:pathLst>
                  <a:path w="5040000" h="2523347">
                    <a:moveTo>
                      <a:pt x="2520000" y="0"/>
                    </a:moveTo>
                    <a:cubicBezTo>
                      <a:pt x="3911758" y="0"/>
                      <a:pt x="5040000" y="1128242"/>
                      <a:pt x="5040000" y="2520000"/>
                    </a:cubicBezTo>
                    <a:lnTo>
                      <a:pt x="5039831" y="2523347"/>
                    </a:lnTo>
                    <a:lnTo>
                      <a:pt x="4496065" y="2523347"/>
                    </a:lnTo>
                    <a:cubicBezTo>
                      <a:pt x="4496233" y="2522232"/>
                      <a:pt x="4496234" y="2521116"/>
                      <a:pt x="4496234" y="2520000"/>
                    </a:cubicBezTo>
                    <a:cubicBezTo>
                      <a:pt x="4496234" y="1428556"/>
                      <a:pt x="3611444" y="543766"/>
                      <a:pt x="2520000" y="543766"/>
                    </a:cubicBezTo>
                    <a:cubicBezTo>
                      <a:pt x="1428556" y="543766"/>
                      <a:pt x="543766" y="1428556"/>
                      <a:pt x="543766" y="2520000"/>
                    </a:cubicBezTo>
                    <a:lnTo>
                      <a:pt x="543935" y="2523347"/>
                    </a:lnTo>
                    <a:lnTo>
                      <a:pt x="169" y="2523347"/>
                    </a:lnTo>
                    <a:cubicBezTo>
                      <a:pt x="1" y="2522232"/>
                      <a:pt x="0" y="2521116"/>
                      <a:pt x="0" y="2520000"/>
                    </a:cubicBezTo>
                    <a:cubicBezTo>
                      <a:pt x="0" y="1128242"/>
                      <a:pt x="1128242" y="0"/>
                      <a:pt x="2520000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1600" ker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2731214" y="1233966"/>
                <a:ext cx="4416272" cy="441627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spcFirstLastPara="1" anchor="ctr">
                <a:prstTxWarp prst="textArchUp">
                  <a:avLst/>
                </a:prstTxWarp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zh-CN" altLang="en-US" sz="1700" kern="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单击此处添加文本，单击此处添加文本</a:t>
                </a:r>
              </a:p>
            </p:txBody>
          </p:sp>
        </p:grpSp>
      </p:grpSp>
      <p:sp>
        <p:nvSpPr>
          <p:cNvPr id="42" name="AutoShape 7"/>
          <p:cNvSpPr/>
          <p:nvPr/>
        </p:nvSpPr>
        <p:spPr bwMode="auto">
          <a:xfrm>
            <a:off x="7473864" y="4781663"/>
            <a:ext cx="4859338" cy="741362"/>
          </a:xfrm>
          <a:prstGeom prst="accentCallout2">
            <a:avLst>
              <a:gd name="adj1" fmla="val 18750"/>
              <a:gd name="adj2" fmla="val -2421"/>
              <a:gd name="adj3" fmla="val 18750"/>
              <a:gd name="adj4" fmla="val -12097"/>
              <a:gd name="adj5" fmla="val 104426"/>
              <a:gd name="adj6" fmla="val -73236"/>
            </a:avLst>
          </a:prstGeom>
          <a:noFill/>
          <a:ln w="9525">
            <a:solidFill>
              <a:srgbClr val="9482E7"/>
            </a:solidFill>
            <a:miter lim="800000"/>
            <a:headEnd type="diamond" w="med" len="med"/>
            <a:tailEnd type="diamond" w="med" len="med"/>
          </a:ln>
        </p:spPr>
        <p:txBody>
          <a:bodyPr lIns="121917" tIns="60958" rIns="121917" bIns="60958" anchor="ctr"/>
          <a:lstStyle/>
          <a:p>
            <a:pPr fontAlgn="auto">
              <a:spcBef>
                <a:spcPct val="5000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这里输入文本这里输入文本</a:t>
            </a:r>
          </a:p>
          <a:p>
            <a:pPr fontAlgn="auto">
              <a:spcBef>
                <a:spcPct val="5000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这里输入文本这里输入文本</a:t>
            </a:r>
          </a:p>
        </p:txBody>
      </p:sp>
      <p:sp>
        <p:nvSpPr>
          <p:cNvPr id="43" name="AutoShape 8"/>
          <p:cNvSpPr/>
          <p:nvPr/>
        </p:nvSpPr>
        <p:spPr bwMode="gray">
          <a:xfrm>
            <a:off x="7041177" y="3772525"/>
            <a:ext cx="4751387" cy="741363"/>
          </a:xfrm>
          <a:prstGeom prst="accentCallout2">
            <a:avLst>
              <a:gd name="adj1" fmla="val 18750"/>
              <a:gd name="adj2" fmla="val -2241"/>
              <a:gd name="adj3" fmla="val 18750"/>
              <a:gd name="adj4" fmla="val -13444"/>
              <a:gd name="adj5" fmla="val 148958"/>
              <a:gd name="adj6" fmla="val -58356"/>
            </a:avLst>
          </a:prstGeom>
          <a:noFill/>
          <a:ln w="9525">
            <a:solidFill>
              <a:srgbClr val="EBCDE2"/>
            </a:solidFill>
            <a:miter lim="800000"/>
            <a:headEnd type="diamond" w="med" len="med"/>
            <a:tailEnd type="diamond" w="med" len="med"/>
          </a:ln>
        </p:spPr>
        <p:txBody>
          <a:bodyPr lIns="121917" tIns="60958" rIns="121917" bIns="60958" anchor="ctr"/>
          <a:lstStyle/>
          <a:p>
            <a:pPr fontAlgn="auto">
              <a:spcBef>
                <a:spcPct val="5000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这里输入文本这里输入文本</a:t>
            </a:r>
          </a:p>
          <a:p>
            <a:pPr fontAlgn="auto">
              <a:spcBef>
                <a:spcPct val="5000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这里输入文本这里输入文本</a:t>
            </a:r>
          </a:p>
        </p:txBody>
      </p:sp>
      <p:sp>
        <p:nvSpPr>
          <p:cNvPr id="44" name="AutoShape 9"/>
          <p:cNvSpPr/>
          <p:nvPr/>
        </p:nvSpPr>
        <p:spPr bwMode="gray">
          <a:xfrm>
            <a:off x="6403002" y="2758113"/>
            <a:ext cx="4718050" cy="741362"/>
          </a:xfrm>
          <a:prstGeom prst="accentCallout2">
            <a:avLst>
              <a:gd name="adj1" fmla="val 18750"/>
              <a:gd name="adj2" fmla="val -2250"/>
              <a:gd name="adj3" fmla="val 18750"/>
              <a:gd name="adj4" fmla="val -14759"/>
              <a:gd name="adj5" fmla="val 179690"/>
              <a:gd name="adj6" fmla="val -49389"/>
            </a:avLst>
          </a:prstGeom>
          <a:noFill/>
          <a:ln w="9525">
            <a:solidFill>
              <a:srgbClr val="EDAE84"/>
            </a:solidFill>
            <a:miter lim="800000"/>
            <a:headEnd type="diamond" w="med" len="med"/>
            <a:tailEnd type="diamond" w="med" len="med"/>
          </a:ln>
        </p:spPr>
        <p:txBody>
          <a:bodyPr lIns="121917" tIns="60958" rIns="121917" bIns="60958" anchor="ctr"/>
          <a:lstStyle/>
          <a:p>
            <a:pPr fontAlgn="auto">
              <a:spcBef>
                <a:spcPct val="5000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这里输入文本这里输入文本</a:t>
            </a:r>
          </a:p>
          <a:p>
            <a:pPr fontAlgn="auto">
              <a:spcBef>
                <a:spcPct val="5000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这里输入文本这里输入文本</a:t>
            </a:r>
          </a:p>
        </p:txBody>
      </p:sp>
      <p:sp>
        <p:nvSpPr>
          <p:cNvPr id="45" name="AutoShape 10"/>
          <p:cNvSpPr/>
          <p:nvPr/>
        </p:nvSpPr>
        <p:spPr bwMode="auto">
          <a:xfrm>
            <a:off x="5547339" y="1762750"/>
            <a:ext cx="5381625" cy="741363"/>
          </a:xfrm>
          <a:prstGeom prst="accentCallout2">
            <a:avLst>
              <a:gd name="adj1" fmla="val 18750"/>
              <a:gd name="adj2" fmla="val -2259"/>
              <a:gd name="adj3" fmla="val 18750"/>
              <a:gd name="adj4" fmla="val -14884"/>
              <a:gd name="adj5" fmla="val 204690"/>
              <a:gd name="adj6" fmla="val -42301"/>
            </a:avLst>
          </a:prstGeom>
          <a:noFill/>
          <a:ln w="9525">
            <a:solidFill>
              <a:srgbClr val="98CCEF"/>
            </a:solidFill>
            <a:miter lim="800000"/>
            <a:headEnd type="diamond" w="med" len="med"/>
            <a:tailEnd type="diamond" w="med" len="med"/>
          </a:ln>
        </p:spPr>
        <p:txBody>
          <a:bodyPr lIns="121917" tIns="60958" rIns="121917" bIns="60958" anchor="ctr"/>
          <a:lstStyle/>
          <a:p>
            <a:pPr fontAlgn="auto">
              <a:spcBef>
                <a:spcPct val="5000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这里输入文本这里输入文本</a:t>
            </a:r>
          </a:p>
          <a:p>
            <a:pPr fontAlgn="auto">
              <a:spcBef>
                <a:spcPct val="5000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这里输入文本这里输入文本</a:t>
            </a: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036" y="194230"/>
            <a:ext cx="3343389" cy="222500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012" y="5345647"/>
            <a:ext cx="13431367" cy="26767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6000"/>
    </mc:Choice>
    <mc:Fallback xmlns="">
      <p:transition spd="slow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ldLvl="0" animBg="1"/>
      <p:bldP spid="43" grpId="0" bldLvl="0" animBg="1"/>
      <p:bldP spid="44" grpId="0" bldLvl="0" animBg="1"/>
      <p:bldP spid="45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3175" y="-11430"/>
            <a:ext cx="12198985" cy="6880860"/>
          </a:xfrm>
          <a:prstGeom prst="rect">
            <a:avLst/>
          </a:prstGeom>
          <a:solidFill>
            <a:srgbClr val="FBC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95" b="5189"/>
          <a:stretch>
            <a:fillRect/>
          </a:stretch>
        </p:blipFill>
        <p:spPr>
          <a:xfrm>
            <a:off x="-535940" y="3194050"/>
            <a:ext cx="12797155" cy="4080510"/>
          </a:xfrm>
          <a:prstGeom prst="rect">
            <a:avLst/>
          </a:prstGeom>
        </p:spPr>
      </p:pic>
      <p:pic>
        <p:nvPicPr>
          <p:cNvPr id="3" name="图片 2" descr="857a0c2224086f27c766d05b465f68fb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325" y="323215"/>
            <a:ext cx="7479030" cy="522414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911632" y="3149040"/>
            <a:ext cx="2855374" cy="559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rgbClr val="E94319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请替换文字内容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427762" y="3927169"/>
            <a:ext cx="3979186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6000"/>
    </mc:Choice>
    <mc:Fallback xmlns="">
      <p:transition spd="slow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3175" y="-11430"/>
            <a:ext cx="12198985" cy="6880860"/>
          </a:xfrm>
          <a:prstGeom prst="rect">
            <a:avLst/>
          </a:prstGeom>
          <a:solidFill>
            <a:srgbClr val="FBC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3" name="图片 62" descr="fe25ad9478b81bb06028d6d7108e2b8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19405" y="527685"/>
            <a:ext cx="1010920" cy="450850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1461770" y="527685"/>
            <a:ext cx="34988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E94319"/>
                </a:solidFill>
                <a:latin typeface="微软雅黑" panose="020B0503020204020204" charset="-122"/>
                <a:ea typeface="微软雅黑" panose="020B0503020204020204" charset="-122"/>
              </a:rPr>
              <a:t>请在此处输入您的标题</a:t>
            </a:r>
          </a:p>
        </p:txBody>
      </p:sp>
      <p:sp>
        <p:nvSpPr>
          <p:cNvPr id="52" name="矩形 51"/>
          <p:cNvSpPr/>
          <p:nvPr/>
        </p:nvSpPr>
        <p:spPr>
          <a:xfrm rot="941675">
            <a:off x="4076829" y="1675248"/>
            <a:ext cx="2984235" cy="2013460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chemeClr val="bg1"/>
            </a:solidFill>
            <a:prstDash val="solid"/>
          </a:ln>
          <a:effectLst>
            <a:outerShdw blurRad="177800" dist="3556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720" y="2945625"/>
            <a:ext cx="4334420" cy="2514078"/>
          </a:xfrm>
          <a:prstGeom prst="rect">
            <a:avLst/>
          </a:prstGeom>
        </p:spPr>
      </p:pic>
      <p:sp>
        <p:nvSpPr>
          <p:cNvPr id="54" name="矩形 53"/>
          <p:cNvSpPr/>
          <p:nvPr/>
        </p:nvSpPr>
        <p:spPr>
          <a:xfrm>
            <a:off x="1423773" y="2743795"/>
            <a:ext cx="2984235" cy="2013460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chemeClr val="bg1"/>
            </a:solidFill>
            <a:prstDash val="solid"/>
          </a:ln>
          <a:effectLst>
            <a:outerShdw blurRad="177800" dist="3556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528" y="1520663"/>
            <a:ext cx="1267230" cy="104860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428" y="1163713"/>
            <a:ext cx="1508041" cy="1405553"/>
          </a:xfrm>
          <a:prstGeom prst="rect">
            <a:avLst/>
          </a:prstGeom>
        </p:spPr>
      </p:pic>
      <p:sp>
        <p:nvSpPr>
          <p:cNvPr id="56" name="TextBox 30"/>
          <p:cNvSpPr txBox="1"/>
          <p:nvPr/>
        </p:nvSpPr>
        <p:spPr>
          <a:xfrm>
            <a:off x="1744345" y="5117465"/>
            <a:ext cx="59156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请替换文字内容，添加相关标题，修改文字内容，也可以直接复制你的内容到此。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6000"/>
    </mc:Choice>
    <mc:Fallback xmlns="">
      <p:transition spd="slow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8" dur="1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9" dur="1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0" dur="1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 tmFilter="0,0; .5, 1; 1, 1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38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bldLvl="0" animBg="1"/>
      <p:bldP spid="54" grpId="0" bldLvl="0" animBg="1"/>
      <p:bldP spid="5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3175" y="-11430"/>
            <a:ext cx="12198985" cy="6880860"/>
          </a:xfrm>
          <a:prstGeom prst="rect">
            <a:avLst/>
          </a:prstGeom>
          <a:solidFill>
            <a:srgbClr val="FBC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3" name="图片 62" descr="fe25ad9478b81bb06028d6d7108e2b8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19405" y="527685"/>
            <a:ext cx="1010920" cy="450850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1461770" y="527685"/>
            <a:ext cx="34988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E94319"/>
                </a:solidFill>
                <a:latin typeface="微软雅黑" panose="020B0503020204020204" charset="-122"/>
                <a:ea typeface="微软雅黑" panose="020B0503020204020204" charset="-122"/>
              </a:rPr>
              <a:t>请在此处输入您的标题</a:t>
            </a:r>
          </a:p>
        </p:txBody>
      </p:sp>
      <p:grpSp>
        <p:nvGrpSpPr>
          <p:cNvPr id="43" name="组合 42"/>
          <p:cNvGrpSpPr/>
          <p:nvPr/>
        </p:nvGrpSpPr>
        <p:grpSpPr bwMode="auto">
          <a:xfrm>
            <a:off x="6210239" y="3594100"/>
            <a:ext cx="1352550" cy="2808288"/>
            <a:chOff x="5260975" y="2673350"/>
            <a:chExt cx="1014413" cy="2105426"/>
          </a:xfrm>
        </p:grpSpPr>
        <p:sp>
          <p:nvSpPr>
            <p:cNvPr id="44" name="TextBox 98"/>
            <p:cNvSpPr>
              <a:spLocks noChangeArrowheads="1"/>
            </p:cNvSpPr>
            <p:nvPr/>
          </p:nvSpPr>
          <p:spPr bwMode="auto">
            <a:xfrm>
              <a:off x="5312172" y="4466949"/>
              <a:ext cx="946547" cy="3118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zh-CN" altLang="en-US" sz="2100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添加标题</a:t>
              </a:r>
            </a:p>
          </p:txBody>
        </p:sp>
        <p:sp>
          <p:nvSpPr>
            <p:cNvPr id="45" name="Freeform 10"/>
            <p:cNvSpPr>
              <a:spLocks noChangeArrowheads="1"/>
            </p:cNvSpPr>
            <p:nvPr/>
          </p:nvSpPr>
          <p:spPr bwMode="auto">
            <a:xfrm>
              <a:off x="5260975" y="2673350"/>
              <a:ext cx="1014413" cy="1773366"/>
            </a:xfrm>
            <a:custGeom>
              <a:avLst/>
              <a:gdLst>
                <a:gd name="T0" fmla="*/ 854401 w 672"/>
                <a:gd name="T1" fmla="*/ 1379353 h 1175"/>
                <a:gd name="T2" fmla="*/ 854401 w 672"/>
                <a:gd name="T3" fmla="*/ 0 h 1175"/>
                <a:gd name="T4" fmla="*/ 161521 w 672"/>
                <a:gd name="T5" fmla="*/ 0 h 1175"/>
                <a:gd name="T6" fmla="*/ 161521 w 672"/>
                <a:gd name="T7" fmla="*/ 1379353 h 1175"/>
                <a:gd name="T8" fmla="*/ 0 w 672"/>
                <a:gd name="T9" fmla="*/ 1379353 h 1175"/>
                <a:gd name="T10" fmla="*/ 250584 w 672"/>
                <a:gd name="T11" fmla="*/ 1575541 h 1175"/>
                <a:gd name="T12" fmla="*/ 507207 w 672"/>
                <a:gd name="T13" fmla="*/ 1773238 h 1175"/>
                <a:gd name="T14" fmla="*/ 757791 w 672"/>
                <a:gd name="T15" fmla="*/ 1575541 h 1175"/>
                <a:gd name="T16" fmla="*/ 1014413 w 672"/>
                <a:gd name="T17" fmla="*/ 1379353 h 1175"/>
                <a:gd name="T18" fmla="*/ 854401 w 672"/>
                <a:gd name="T19" fmla="*/ 1379353 h 11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72"/>
                <a:gd name="T31" fmla="*/ 0 h 1175"/>
                <a:gd name="T32" fmla="*/ 672 w 672"/>
                <a:gd name="T33" fmla="*/ 1175 h 117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72" h="1175">
                  <a:moveTo>
                    <a:pt x="566" y="914"/>
                  </a:moveTo>
                  <a:lnTo>
                    <a:pt x="566" y="0"/>
                  </a:lnTo>
                  <a:lnTo>
                    <a:pt x="107" y="0"/>
                  </a:lnTo>
                  <a:lnTo>
                    <a:pt x="107" y="914"/>
                  </a:lnTo>
                  <a:lnTo>
                    <a:pt x="0" y="914"/>
                  </a:lnTo>
                  <a:lnTo>
                    <a:pt x="166" y="1044"/>
                  </a:lnTo>
                  <a:lnTo>
                    <a:pt x="336" y="1175"/>
                  </a:lnTo>
                  <a:lnTo>
                    <a:pt x="502" y="1044"/>
                  </a:lnTo>
                  <a:lnTo>
                    <a:pt x="672" y="914"/>
                  </a:lnTo>
                  <a:lnTo>
                    <a:pt x="566" y="91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ker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6" name="TextBox 682"/>
            <p:cNvSpPr>
              <a:spLocks noChangeArrowheads="1"/>
            </p:cNvSpPr>
            <p:nvPr/>
          </p:nvSpPr>
          <p:spPr bwMode="auto">
            <a:xfrm>
              <a:off x="5350272" y="2684062"/>
              <a:ext cx="828675" cy="380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zh-CN" sz="27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中等线简体" panose="02010601030101010101" pitchFamily="65" charset="-122"/>
                  <a:ea typeface="方正中等线简体" panose="02010601030101010101" pitchFamily="65" charset="-122"/>
                </a:rPr>
                <a:t>-42%</a:t>
              </a:r>
            </a:p>
          </p:txBody>
        </p:sp>
      </p:grpSp>
      <p:grpSp>
        <p:nvGrpSpPr>
          <p:cNvPr id="47" name="组合 46"/>
          <p:cNvGrpSpPr/>
          <p:nvPr/>
        </p:nvGrpSpPr>
        <p:grpSpPr bwMode="auto">
          <a:xfrm>
            <a:off x="954027" y="2235200"/>
            <a:ext cx="1354137" cy="1358900"/>
            <a:chOff x="1317625" y="1654175"/>
            <a:chExt cx="1016000" cy="1019175"/>
          </a:xfrm>
        </p:grpSpPr>
        <p:sp>
          <p:nvSpPr>
            <p:cNvPr id="48" name="Freeform 5"/>
            <p:cNvSpPr>
              <a:spLocks noChangeArrowheads="1"/>
            </p:cNvSpPr>
            <p:nvPr/>
          </p:nvSpPr>
          <p:spPr bwMode="auto">
            <a:xfrm>
              <a:off x="1317625" y="2045891"/>
              <a:ext cx="1016000" cy="627459"/>
            </a:xfrm>
            <a:custGeom>
              <a:avLst/>
              <a:gdLst>
                <a:gd name="T0" fmla="*/ 1016000 w 672"/>
                <a:gd name="T1" fmla="*/ 394369 h 415"/>
                <a:gd name="T2" fmla="*/ 758976 w 672"/>
                <a:gd name="T3" fmla="*/ 196429 h 415"/>
                <a:gd name="T4" fmla="*/ 508000 w 672"/>
                <a:gd name="T5" fmla="*/ 0 h 415"/>
                <a:gd name="T6" fmla="*/ 250976 w 672"/>
                <a:gd name="T7" fmla="*/ 196429 h 415"/>
                <a:gd name="T8" fmla="*/ 0 w 672"/>
                <a:gd name="T9" fmla="*/ 394369 h 415"/>
                <a:gd name="T10" fmla="*/ 160262 w 672"/>
                <a:gd name="T11" fmla="*/ 394369 h 415"/>
                <a:gd name="T12" fmla="*/ 160262 w 672"/>
                <a:gd name="T13" fmla="*/ 627062 h 415"/>
                <a:gd name="T14" fmla="*/ 854226 w 672"/>
                <a:gd name="T15" fmla="*/ 627062 h 415"/>
                <a:gd name="T16" fmla="*/ 854226 w 672"/>
                <a:gd name="T17" fmla="*/ 394369 h 415"/>
                <a:gd name="T18" fmla="*/ 1016000 w 672"/>
                <a:gd name="T19" fmla="*/ 394369 h 4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72"/>
                <a:gd name="T31" fmla="*/ 0 h 415"/>
                <a:gd name="T32" fmla="*/ 672 w 672"/>
                <a:gd name="T33" fmla="*/ 415 h 41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72" h="415">
                  <a:moveTo>
                    <a:pt x="672" y="261"/>
                  </a:moveTo>
                  <a:lnTo>
                    <a:pt x="502" y="130"/>
                  </a:lnTo>
                  <a:lnTo>
                    <a:pt x="336" y="0"/>
                  </a:lnTo>
                  <a:lnTo>
                    <a:pt x="166" y="130"/>
                  </a:lnTo>
                  <a:lnTo>
                    <a:pt x="0" y="261"/>
                  </a:lnTo>
                  <a:lnTo>
                    <a:pt x="106" y="261"/>
                  </a:lnTo>
                  <a:lnTo>
                    <a:pt x="106" y="415"/>
                  </a:lnTo>
                  <a:lnTo>
                    <a:pt x="565" y="415"/>
                  </a:lnTo>
                  <a:lnTo>
                    <a:pt x="565" y="261"/>
                  </a:lnTo>
                  <a:lnTo>
                    <a:pt x="672" y="261"/>
                  </a:lnTo>
                  <a:close/>
                </a:path>
              </a:pathLst>
            </a:custGeom>
            <a:solidFill>
              <a:srgbClr val="F45412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ker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9" name="TextBox 682"/>
            <p:cNvSpPr>
              <a:spLocks noChangeArrowheads="1"/>
            </p:cNvSpPr>
            <p:nvPr/>
          </p:nvSpPr>
          <p:spPr bwMode="auto">
            <a:xfrm>
              <a:off x="1496289" y="2284016"/>
              <a:ext cx="658673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zh-CN" sz="27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中等线简体" panose="02010601030101010101" pitchFamily="65" charset="-122"/>
                  <a:ea typeface="方正中等线简体" panose="02010601030101010101" pitchFamily="65" charset="-122"/>
                </a:rPr>
                <a:t>16%</a:t>
              </a:r>
            </a:p>
          </p:txBody>
        </p:sp>
        <p:sp>
          <p:nvSpPr>
            <p:cNvPr id="50" name="TextBox 92"/>
            <p:cNvSpPr>
              <a:spLocks noChangeArrowheads="1"/>
            </p:cNvSpPr>
            <p:nvPr/>
          </p:nvSpPr>
          <p:spPr bwMode="auto">
            <a:xfrm>
              <a:off x="1372415" y="1654175"/>
              <a:ext cx="945726" cy="311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zh-CN" altLang="en-US" sz="2100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添加标题</a:t>
              </a:r>
            </a:p>
          </p:txBody>
        </p:sp>
      </p:grpSp>
      <p:grpSp>
        <p:nvGrpSpPr>
          <p:cNvPr id="51" name="组合 50"/>
          <p:cNvGrpSpPr/>
          <p:nvPr/>
        </p:nvGrpSpPr>
        <p:grpSpPr bwMode="auto">
          <a:xfrm>
            <a:off x="3047939" y="1574800"/>
            <a:ext cx="1355725" cy="2019300"/>
            <a:chOff x="2889250" y="1158875"/>
            <a:chExt cx="1016000" cy="1514475"/>
          </a:xfrm>
        </p:grpSpPr>
        <p:sp>
          <p:nvSpPr>
            <p:cNvPr id="52" name="Freeform 6"/>
            <p:cNvSpPr>
              <a:spLocks noChangeArrowheads="1"/>
            </p:cNvSpPr>
            <p:nvPr/>
          </p:nvSpPr>
          <p:spPr bwMode="auto">
            <a:xfrm>
              <a:off x="2889250" y="1539875"/>
              <a:ext cx="1016000" cy="1133475"/>
            </a:xfrm>
            <a:custGeom>
              <a:avLst/>
              <a:gdLst>
                <a:gd name="T0" fmla="*/ 1016000 w 673"/>
                <a:gd name="T1" fmla="*/ 393924 h 751"/>
                <a:gd name="T2" fmla="*/ 759358 w 673"/>
                <a:gd name="T3" fmla="*/ 196207 h 751"/>
                <a:gd name="T4" fmla="*/ 507245 w 673"/>
                <a:gd name="T5" fmla="*/ 0 h 751"/>
                <a:gd name="T6" fmla="*/ 250603 w 673"/>
                <a:gd name="T7" fmla="*/ 196207 h 751"/>
                <a:gd name="T8" fmla="*/ 0 w 673"/>
                <a:gd name="T9" fmla="*/ 393924 h 751"/>
                <a:gd name="T10" fmla="*/ 161533 w 673"/>
                <a:gd name="T11" fmla="*/ 393924 h 751"/>
                <a:gd name="T12" fmla="*/ 161533 w 673"/>
                <a:gd name="T13" fmla="*/ 1133475 h 751"/>
                <a:gd name="T14" fmla="*/ 854467 w 673"/>
                <a:gd name="T15" fmla="*/ 1133475 h 751"/>
                <a:gd name="T16" fmla="*/ 854467 w 673"/>
                <a:gd name="T17" fmla="*/ 393924 h 751"/>
                <a:gd name="T18" fmla="*/ 1016000 w 673"/>
                <a:gd name="T19" fmla="*/ 393924 h 7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73"/>
                <a:gd name="T31" fmla="*/ 0 h 751"/>
                <a:gd name="T32" fmla="*/ 673 w 673"/>
                <a:gd name="T33" fmla="*/ 751 h 75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73" h="751">
                  <a:moveTo>
                    <a:pt x="673" y="261"/>
                  </a:moveTo>
                  <a:lnTo>
                    <a:pt x="503" y="130"/>
                  </a:lnTo>
                  <a:lnTo>
                    <a:pt x="336" y="0"/>
                  </a:lnTo>
                  <a:lnTo>
                    <a:pt x="166" y="130"/>
                  </a:lnTo>
                  <a:lnTo>
                    <a:pt x="0" y="261"/>
                  </a:lnTo>
                  <a:lnTo>
                    <a:pt x="107" y="261"/>
                  </a:lnTo>
                  <a:lnTo>
                    <a:pt x="107" y="751"/>
                  </a:lnTo>
                  <a:lnTo>
                    <a:pt x="566" y="751"/>
                  </a:lnTo>
                  <a:lnTo>
                    <a:pt x="566" y="261"/>
                  </a:lnTo>
                  <a:lnTo>
                    <a:pt x="673" y="261"/>
                  </a:lnTo>
                  <a:close/>
                </a:path>
              </a:pathLst>
            </a:custGeom>
            <a:solidFill>
              <a:srgbClr val="7BC026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ker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3" name="TextBox 682"/>
            <p:cNvSpPr>
              <a:spLocks noChangeArrowheads="1"/>
            </p:cNvSpPr>
            <p:nvPr/>
          </p:nvSpPr>
          <p:spPr bwMode="auto">
            <a:xfrm>
              <a:off x="3066515" y="2284016"/>
              <a:ext cx="657901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zh-CN" sz="27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中等线简体" panose="02010601030101010101" pitchFamily="65" charset="-122"/>
                  <a:ea typeface="方正中等线简体" panose="02010601030101010101" pitchFamily="65" charset="-122"/>
                </a:rPr>
                <a:t>25%</a:t>
              </a:r>
            </a:p>
          </p:txBody>
        </p:sp>
        <p:sp>
          <p:nvSpPr>
            <p:cNvPr id="54" name="TextBox 93"/>
            <p:cNvSpPr>
              <a:spLocks noChangeArrowheads="1"/>
            </p:cNvSpPr>
            <p:nvPr/>
          </p:nvSpPr>
          <p:spPr bwMode="auto">
            <a:xfrm>
              <a:off x="2922561" y="1158875"/>
              <a:ext cx="945808" cy="311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zh-CN" altLang="en-US" sz="2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添加标题</a:t>
              </a:r>
            </a:p>
          </p:txBody>
        </p:sp>
      </p:grpSp>
      <p:grpSp>
        <p:nvGrpSpPr>
          <p:cNvPr id="55" name="组合 54"/>
          <p:cNvGrpSpPr/>
          <p:nvPr/>
        </p:nvGrpSpPr>
        <p:grpSpPr bwMode="auto">
          <a:xfrm>
            <a:off x="5143439" y="1036638"/>
            <a:ext cx="1352550" cy="2557462"/>
            <a:chOff x="4460875" y="755650"/>
            <a:chExt cx="1014413" cy="1917700"/>
          </a:xfrm>
        </p:grpSpPr>
        <p:sp>
          <p:nvSpPr>
            <p:cNvPr id="56" name="Freeform 11"/>
            <p:cNvSpPr>
              <a:spLocks noChangeArrowheads="1"/>
            </p:cNvSpPr>
            <p:nvPr/>
          </p:nvSpPr>
          <p:spPr bwMode="auto">
            <a:xfrm>
              <a:off x="4460875" y="1103241"/>
              <a:ext cx="1014413" cy="1570109"/>
            </a:xfrm>
            <a:custGeom>
              <a:avLst/>
              <a:gdLst>
                <a:gd name="T0" fmla="*/ 1014413 w 672"/>
                <a:gd name="T1" fmla="*/ 387980 h 1040"/>
                <a:gd name="T2" fmla="*/ 757791 w 672"/>
                <a:gd name="T3" fmla="*/ 196255 h 1040"/>
                <a:gd name="T4" fmla="*/ 507207 w 672"/>
                <a:gd name="T5" fmla="*/ 0 h 1040"/>
                <a:gd name="T6" fmla="*/ 250584 w 672"/>
                <a:gd name="T7" fmla="*/ 196255 h 1040"/>
                <a:gd name="T8" fmla="*/ 0 w 672"/>
                <a:gd name="T9" fmla="*/ 387980 h 1040"/>
                <a:gd name="T10" fmla="*/ 161521 w 672"/>
                <a:gd name="T11" fmla="*/ 387980 h 1040"/>
                <a:gd name="T12" fmla="*/ 161521 w 672"/>
                <a:gd name="T13" fmla="*/ 1570037 h 1040"/>
                <a:gd name="T14" fmla="*/ 854401 w 672"/>
                <a:gd name="T15" fmla="*/ 1570037 h 1040"/>
                <a:gd name="T16" fmla="*/ 854401 w 672"/>
                <a:gd name="T17" fmla="*/ 387980 h 1040"/>
                <a:gd name="T18" fmla="*/ 1014413 w 672"/>
                <a:gd name="T19" fmla="*/ 387980 h 10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72"/>
                <a:gd name="T31" fmla="*/ 0 h 1040"/>
                <a:gd name="T32" fmla="*/ 672 w 672"/>
                <a:gd name="T33" fmla="*/ 1040 h 104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72" h="1040">
                  <a:moveTo>
                    <a:pt x="672" y="257"/>
                  </a:moveTo>
                  <a:lnTo>
                    <a:pt x="502" y="130"/>
                  </a:lnTo>
                  <a:lnTo>
                    <a:pt x="336" y="0"/>
                  </a:lnTo>
                  <a:lnTo>
                    <a:pt x="166" y="130"/>
                  </a:lnTo>
                  <a:lnTo>
                    <a:pt x="0" y="257"/>
                  </a:lnTo>
                  <a:lnTo>
                    <a:pt x="107" y="257"/>
                  </a:lnTo>
                  <a:lnTo>
                    <a:pt x="107" y="1040"/>
                  </a:lnTo>
                  <a:lnTo>
                    <a:pt x="566" y="1040"/>
                  </a:lnTo>
                  <a:lnTo>
                    <a:pt x="566" y="257"/>
                  </a:lnTo>
                  <a:lnTo>
                    <a:pt x="672" y="257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ker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7" name="TextBox 682"/>
            <p:cNvSpPr>
              <a:spLocks noChangeArrowheads="1"/>
            </p:cNvSpPr>
            <p:nvPr/>
          </p:nvSpPr>
          <p:spPr bwMode="auto">
            <a:xfrm>
              <a:off x="4637088" y="2284096"/>
              <a:ext cx="657225" cy="380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zh-CN" sz="27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中等线简体" panose="02010601030101010101" pitchFamily="65" charset="-122"/>
                  <a:ea typeface="方正中等线简体" panose="02010601030101010101" pitchFamily="65" charset="-122"/>
                </a:rPr>
                <a:t>38%</a:t>
              </a:r>
            </a:p>
          </p:txBody>
        </p:sp>
        <p:sp>
          <p:nvSpPr>
            <p:cNvPr id="58" name="TextBox 94"/>
            <p:cNvSpPr>
              <a:spLocks noChangeArrowheads="1"/>
            </p:cNvSpPr>
            <p:nvPr/>
          </p:nvSpPr>
          <p:spPr bwMode="auto">
            <a:xfrm>
              <a:off x="4481116" y="755650"/>
              <a:ext cx="945357" cy="311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zh-CN" altLang="en-US" sz="2100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添加标题</a:t>
              </a:r>
            </a:p>
          </p:txBody>
        </p:sp>
      </p:grpSp>
      <p:grpSp>
        <p:nvGrpSpPr>
          <p:cNvPr id="59" name="组合 58"/>
          <p:cNvGrpSpPr/>
          <p:nvPr/>
        </p:nvGrpSpPr>
        <p:grpSpPr bwMode="auto">
          <a:xfrm>
            <a:off x="7234177" y="1860550"/>
            <a:ext cx="1355725" cy="1733550"/>
            <a:chOff x="6029325" y="1373188"/>
            <a:chExt cx="1016000" cy="1300162"/>
          </a:xfrm>
        </p:grpSpPr>
        <p:sp>
          <p:nvSpPr>
            <p:cNvPr id="60" name="Freeform 12"/>
            <p:cNvSpPr>
              <a:spLocks noChangeArrowheads="1"/>
            </p:cNvSpPr>
            <p:nvPr/>
          </p:nvSpPr>
          <p:spPr bwMode="auto">
            <a:xfrm>
              <a:off x="6029325" y="1735138"/>
              <a:ext cx="1016000" cy="938212"/>
            </a:xfrm>
            <a:custGeom>
              <a:avLst/>
              <a:gdLst>
                <a:gd name="T0" fmla="*/ 1016000 w 673"/>
                <a:gd name="T1" fmla="*/ 394321 h 621"/>
                <a:gd name="T2" fmla="*/ 759358 w 673"/>
                <a:gd name="T3" fmla="*/ 197916 h 621"/>
                <a:gd name="T4" fmla="*/ 508755 w 673"/>
                <a:gd name="T5" fmla="*/ 0 h 621"/>
                <a:gd name="T6" fmla="*/ 250603 w 673"/>
                <a:gd name="T7" fmla="*/ 197916 h 621"/>
                <a:gd name="T8" fmla="*/ 0 w 673"/>
                <a:gd name="T9" fmla="*/ 394321 h 621"/>
                <a:gd name="T10" fmla="*/ 161533 w 673"/>
                <a:gd name="T11" fmla="*/ 394321 h 621"/>
                <a:gd name="T12" fmla="*/ 161533 w 673"/>
                <a:gd name="T13" fmla="*/ 938212 h 621"/>
                <a:gd name="T14" fmla="*/ 854467 w 673"/>
                <a:gd name="T15" fmla="*/ 938212 h 621"/>
                <a:gd name="T16" fmla="*/ 854467 w 673"/>
                <a:gd name="T17" fmla="*/ 394321 h 621"/>
                <a:gd name="T18" fmla="*/ 1016000 w 673"/>
                <a:gd name="T19" fmla="*/ 394321 h 6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73"/>
                <a:gd name="T31" fmla="*/ 0 h 621"/>
                <a:gd name="T32" fmla="*/ 673 w 673"/>
                <a:gd name="T33" fmla="*/ 621 h 62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73" h="621">
                  <a:moveTo>
                    <a:pt x="673" y="261"/>
                  </a:moveTo>
                  <a:lnTo>
                    <a:pt x="503" y="131"/>
                  </a:lnTo>
                  <a:lnTo>
                    <a:pt x="337" y="0"/>
                  </a:lnTo>
                  <a:lnTo>
                    <a:pt x="166" y="131"/>
                  </a:lnTo>
                  <a:lnTo>
                    <a:pt x="0" y="261"/>
                  </a:lnTo>
                  <a:lnTo>
                    <a:pt x="107" y="261"/>
                  </a:lnTo>
                  <a:lnTo>
                    <a:pt x="107" y="621"/>
                  </a:lnTo>
                  <a:lnTo>
                    <a:pt x="566" y="621"/>
                  </a:lnTo>
                  <a:lnTo>
                    <a:pt x="566" y="261"/>
                  </a:lnTo>
                  <a:lnTo>
                    <a:pt x="673" y="261"/>
                  </a:lnTo>
                  <a:close/>
                </a:path>
              </a:pathLst>
            </a:custGeom>
            <a:solidFill>
              <a:srgbClr val="F45412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ker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1" name="TextBox 682"/>
            <p:cNvSpPr>
              <a:spLocks noChangeArrowheads="1"/>
            </p:cNvSpPr>
            <p:nvPr/>
          </p:nvSpPr>
          <p:spPr bwMode="auto">
            <a:xfrm>
              <a:off x="6193503" y="2284016"/>
              <a:ext cx="659091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zh-CN" sz="27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中等线简体" panose="02010601030101010101" pitchFamily="65" charset="-122"/>
                  <a:ea typeface="方正中等线简体" panose="02010601030101010101" pitchFamily="65" charset="-122"/>
                </a:rPr>
                <a:t>20%</a:t>
              </a:r>
            </a:p>
          </p:txBody>
        </p:sp>
        <p:sp>
          <p:nvSpPr>
            <p:cNvPr id="62" name="TextBox 95"/>
            <p:cNvSpPr>
              <a:spLocks noChangeArrowheads="1"/>
            </p:cNvSpPr>
            <p:nvPr/>
          </p:nvSpPr>
          <p:spPr bwMode="auto">
            <a:xfrm>
              <a:off x="6059067" y="1373188"/>
              <a:ext cx="946998" cy="311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zh-CN" altLang="en-US" sz="2100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添加标题</a:t>
              </a:r>
            </a:p>
          </p:txBody>
        </p:sp>
      </p:grpSp>
      <p:grpSp>
        <p:nvGrpSpPr>
          <p:cNvPr id="3" name="组合 2"/>
          <p:cNvGrpSpPr/>
          <p:nvPr/>
        </p:nvGrpSpPr>
        <p:grpSpPr bwMode="auto">
          <a:xfrm>
            <a:off x="1981139" y="3594100"/>
            <a:ext cx="1346200" cy="1549400"/>
            <a:chOff x="2089150" y="2673350"/>
            <a:chExt cx="1009650" cy="1162451"/>
          </a:xfrm>
        </p:grpSpPr>
        <p:sp>
          <p:nvSpPr>
            <p:cNvPr id="4" name="Freeform 7"/>
            <p:cNvSpPr>
              <a:spLocks noChangeArrowheads="1"/>
            </p:cNvSpPr>
            <p:nvPr/>
          </p:nvSpPr>
          <p:spPr bwMode="auto">
            <a:xfrm>
              <a:off x="2089150" y="2673350"/>
              <a:ext cx="1009650" cy="800376"/>
            </a:xfrm>
            <a:custGeom>
              <a:avLst/>
              <a:gdLst>
                <a:gd name="T0" fmla="*/ 854203 w 669"/>
                <a:gd name="T1" fmla="*/ 412127 h 530"/>
                <a:gd name="T2" fmla="*/ 854203 w 669"/>
                <a:gd name="T3" fmla="*/ 0 h 530"/>
                <a:gd name="T4" fmla="*/ 161484 w 669"/>
                <a:gd name="T5" fmla="*/ 0 h 530"/>
                <a:gd name="T6" fmla="*/ 161484 w 669"/>
                <a:gd name="T7" fmla="*/ 412127 h 530"/>
                <a:gd name="T8" fmla="*/ 0 w 669"/>
                <a:gd name="T9" fmla="*/ 412127 h 530"/>
                <a:gd name="T10" fmla="*/ 250526 w 669"/>
                <a:gd name="T11" fmla="*/ 603849 h 530"/>
                <a:gd name="T12" fmla="*/ 507089 w 669"/>
                <a:gd name="T13" fmla="*/ 800100 h 530"/>
                <a:gd name="T14" fmla="*/ 757615 w 669"/>
                <a:gd name="T15" fmla="*/ 603849 h 530"/>
                <a:gd name="T16" fmla="*/ 1009650 w 669"/>
                <a:gd name="T17" fmla="*/ 412127 h 530"/>
                <a:gd name="T18" fmla="*/ 854203 w 669"/>
                <a:gd name="T19" fmla="*/ 412127 h 5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69"/>
                <a:gd name="T31" fmla="*/ 0 h 530"/>
                <a:gd name="T32" fmla="*/ 669 w 669"/>
                <a:gd name="T33" fmla="*/ 530 h 53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69" h="530">
                  <a:moveTo>
                    <a:pt x="566" y="273"/>
                  </a:moveTo>
                  <a:lnTo>
                    <a:pt x="566" y="0"/>
                  </a:lnTo>
                  <a:lnTo>
                    <a:pt x="107" y="0"/>
                  </a:lnTo>
                  <a:lnTo>
                    <a:pt x="107" y="273"/>
                  </a:lnTo>
                  <a:lnTo>
                    <a:pt x="0" y="273"/>
                  </a:lnTo>
                  <a:lnTo>
                    <a:pt x="166" y="400"/>
                  </a:lnTo>
                  <a:lnTo>
                    <a:pt x="336" y="530"/>
                  </a:lnTo>
                  <a:lnTo>
                    <a:pt x="502" y="400"/>
                  </a:lnTo>
                  <a:lnTo>
                    <a:pt x="669" y="273"/>
                  </a:lnTo>
                  <a:lnTo>
                    <a:pt x="566" y="273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ker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5" name="TextBox 682"/>
            <p:cNvSpPr>
              <a:spLocks noChangeArrowheads="1"/>
            </p:cNvSpPr>
            <p:nvPr/>
          </p:nvSpPr>
          <p:spPr bwMode="auto">
            <a:xfrm>
              <a:off x="2192735" y="2684070"/>
              <a:ext cx="828675" cy="381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zh-CN" sz="27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中等线简体" panose="02010601030101010101" pitchFamily="65" charset="-122"/>
                  <a:ea typeface="方正中等线简体" panose="02010601030101010101" pitchFamily="65" charset="-122"/>
                </a:rPr>
                <a:t>-17%</a:t>
              </a:r>
            </a:p>
          </p:txBody>
        </p:sp>
        <p:sp>
          <p:nvSpPr>
            <p:cNvPr id="66" name="TextBox 96"/>
            <p:cNvSpPr>
              <a:spLocks noChangeArrowheads="1"/>
            </p:cNvSpPr>
            <p:nvPr/>
          </p:nvSpPr>
          <p:spPr bwMode="auto">
            <a:xfrm>
              <a:off x="2120106" y="3523750"/>
              <a:ext cx="946547" cy="3120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zh-CN" altLang="en-US" sz="2100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添加标题</a:t>
              </a:r>
            </a:p>
          </p:txBody>
        </p:sp>
      </p:grpSp>
      <p:grpSp>
        <p:nvGrpSpPr>
          <p:cNvPr id="67" name="组合 66"/>
          <p:cNvGrpSpPr/>
          <p:nvPr/>
        </p:nvGrpSpPr>
        <p:grpSpPr bwMode="auto">
          <a:xfrm>
            <a:off x="4089339" y="3594100"/>
            <a:ext cx="1354138" cy="2225675"/>
            <a:chOff x="3670300" y="2673350"/>
            <a:chExt cx="1016000" cy="1668864"/>
          </a:xfrm>
        </p:grpSpPr>
        <p:sp>
          <p:nvSpPr>
            <p:cNvPr id="68" name="Freeform 8"/>
            <p:cNvSpPr>
              <a:spLocks noChangeArrowheads="1"/>
            </p:cNvSpPr>
            <p:nvPr/>
          </p:nvSpPr>
          <p:spPr bwMode="auto">
            <a:xfrm>
              <a:off x="3670300" y="2673350"/>
              <a:ext cx="1016000" cy="1330806"/>
            </a:xfrm>
            <a:custGeom>
              <a:avLst/>
              <a:gdLst>
                <a:gd name="T0" fmla="*/ 854467 w 673"/>
                <a:gd name="T1" fmla="*/ 936657 h 882"/>
                <a:gd name="T2" fmla="*/ 854467 w 673"/>
                <a:gd name="T3" fmla="*/ 0 h 882"/>
                <a:gd name="T4" fmla="*/ 161533 w 673"/>
                <a:gd name="T5" fmla="*/ 0 h 882"/>
                <a:gd name="T6" fmla="*/ 161533 w 673"/>
                <a:gd name="T7" fmla="*/ 936657 h 882"/>
                <a:gd name="T8" fmla="*/ 0 w 673"/>
                <a:gd name="T9" fmla="*/ 936657 h 882"/>
                <a:gd name="T10" fmla="*/ 258152 w 673"/>
                <a:gd name="T11" fmla="*/ 1134245 h 882"/>
                <a:gd name="T12" fmla="*/ 508755 w 673"/>
                <a:gd name="T13" fmla="*/ 1330325 h 882"/>
                <a:gd name="T14" fmla="*/ 765397 w 673"/>
                <a:gd name="T15" fmla="*/ 1134245 h 882"/>
                <a:gd name="T16" fmla="*/ 1016000 w 673"/>
                <a:gd name="T17" fmla="*/ 936657 h 882"/>
                <a:gd name="T18" fmla="*/ 854467 w 673"/>
                <a:gd name="T19" fmla="*/ 936657 h 8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73"/>
                <a:gd name="T31" fmla="*/ 0 h 882"/>
                <a:gd name="T32" fmla="*/ 673 w 673"/>
                <a:gd name="T33" fmla="*/ 882 h 88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73" h="882">
                  <a:moveTo>
                    <a:pt x="566" y="621"/>
                  </a:moveTo>
                  <a:lnTo>
                    <a:pt x="566" y="0"/>
                  </a:lnTo>
                  <a:lnTo>
                    <a:pt x="107" y="0"/>
                  </a:lnTo>
                  <a:lnTo>
                    <a:pt x="107" y="621"/>
                  </a:lnTo>
                  <a:lnTo>
                    <a:pt x="0" y="621"/>
                  </a:lnTo>
                  <a:lnTo>
                    <a:pt x="171" y="752"/>
                  </a:lnTo>
                  <a:lnTo>
                    <a:pt x="337" y="882"/>
                  </a:lnTo>
                  <a:lnTo>
                    <a:pt x="507" y="752"/>
                  </a:lnTo>
                  <a:lnTo>
                    <a:pt x="673" y="621"/>
                  </a:lnTo>
                  <a:lnTo>
                    <a:pt x="566" y="621"/>
                  </a:lnTo>
                  <a:close/>
                </a:path>
              </a:pathLst>
            </a:custGeom>
            <a:solidFill>
              <a:srgbClr val="F45412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ker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9" name="TextBox 682"/>
            <p:cNvSpPr>
              <a:spLocks noChangeArrowheads="1"/>
            </p:cNvSpPr>
            <p:nvPr/>
          </p:nvSpPr>
          <p:spPr bwMode="auto">
            <a:xfrm>
              <a:off x="3763205" y="2684063"/>
              <a:ext cx="828999" cy="380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zh-CN" sz="27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中等线简体" panose="02010601030101010101" pitchFamily="65" charset="-122"/>
                  <a:ea typeface="方正中等线简体" panose="02010601030101010101" pitchFamily="65" charset="-122"/>
                </a:rPr>
                <a:t>-31%</a:t>
              </a:r>
            </a:p>
          </p:txBody>
        </p:sp>
        <p:sp>
          <p:nvSpPr>
            <p:cNvPr id="70" name="TextBox 97"/>
            <p:cNvSpPr>
              <a:spLocks noChangeArrowheads="1"/>
            </p:cNvSpPr>
            <p:nvPr/>
          </p:nvSpPr>
          <p:spPr bwMode="auto">
            <a:xfrm>
              <a:off x="3706033" y="4030344"/>
              <a:ext cx="946917" cy="311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zh-CN" altLang="en-US" sz="2100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添加标题</a:t>
              </a:r>
            </a:p>
          </p:txBody>
        </p:sp>
      </p:grpSp>
      <p:grpSp>
        <p:nvGrpSpPr>
          <p:cNvPr id="71" name="组合 70"/>
          <p:cNvGrpSpPr/>
          <p:nvPr/>
        </p:nvGrpSpPr>
        <p:grpSpPr bwMode="auto">
          <a:xfrm>
            <a:off x="8318439" y="3594100"/>
            <a:ext cx="1366838" cy="1333500"/>
            <a:chOff x="6842125" y="2673350"/>
            <a:chExt cx="1024924" cy="1000526"/>
          </a:xfrm>
        </p:grpSpPr>
        <p:sp>
          <p:nvSpPr>
            <p:cNvPr id="72" name="Freeform 9"/>
            <p:cNvSpPr>
              <a:spLocks noChangeArrowheads="1"/>
            </p:cNvSpPr>
            <p:nvPr/>
          </p:nvSpPr>
          <p:spPr bwMode="auto">
            <a:xfrm>
              <a:off x="6842125" y="2673350"/>
              <a:ext cx="1016591" cy="655106"/>
            </a:xfrm>
            <a:custGeom>
              <a:avLst/>
              <a:gdLst>
                <a:gd name="T0" fmla="*/ 854467 w 673"/>
                <a:gd name="T1" fmla="*/ 268284 h 435"/>
                <a:gd name="T2" fmla="*/ 854467 w 673"/>
                <a:gd name="T3" fmla="*/ 0 h 435"/>
                <a:gd name="T4" fmla="*/ 161533 w 673"/>
                <a:gd name="T5" fmla="*/ 0 h 435"/>
                <a:gd name="T6" fmla="*/ 161533 w 673"/>
                <a:gd name="T7" fmla="*/ 268284 h 435"/>
                <a:gd name="T8" fmla="*/ 0 w 673"/>
                <a:gd name="T9" fmla="*/ 268284 h 435"/>
                <a:gd name="T10" fmla="*/ 256642 w 673"/>
                <a:gd name="T11" fmla="*/ 459700 h 435"/>
                <a:gd name="T12" fmla="*/ 508755 w 673"/>
                <a:gd name="T13" fmla="*/ 655638 h 435"/>
                <a:gd name="T14" fmla="*/ 765397 w 673"/>
                <a:gd name="T15" fmla="*/ 459700 h 435"/>
                <a:gd name="T16" fmla="*/ 1016000 w 673"/>
                <a:gd name="T17" fmla="*/ 268284 h 435"/>
                <a:gd name="T18" fmla="*/ 854467 w 673"/>
                <a:gd name="T19" fmla="*/ 268284 h 4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73"/>
                <a:gd name="T31" fmla="*/ 0 h 435"/>
                <a:gd name="T32" fmla="*/ 673 w 673"/>
                <a:gd name="T33" fmla="*/ 435 h 43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73" h="435">
                  <a:moveTo>
                    <a:pt x="566" y="178"/>
                  </a:moveTo>
                  <a:lnTo>
                    <a:pt x="566" y="0"/>
                  </a:lnTo>
                  <a:lnTo>
                    <a:pt x="107" y="0"/>
                  </a:lnTo>
                  <a:lnTo>
                    <a:pt x="107" y="178"/>
                  </a:lnTo>
                  <a:lnTo>
                    <a:pt x="0" y="178"/>
                  </a:lnTo>
                  <a:lnTo>
                    <a:pt x="170" y="305"/>
                  </a:lnTo>
                  <a:lnTo>
                    <a:pt x="337" y="435"/>
                  </a:lnTo>
                  <a:lnTo>
                    <a:pt x="507" y="305"/>
                  </a:lnTo>
                  <a:lnTo>
                    <a:pt x="673" y="178"/>
                  </a:lnTo>
                  <a:lnTo>
                    <a:pt x="566" y="178"/>
                  </a:lnTo>
                  <a:close/>
                </a:path>
              </a:pathLst>
            </a:custGeom>
            <a:solidFill>
              <a:srgbClr val="7BC026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ker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3" name="TextBox 682"/>
            <p:cNvSpPr>
              <a:spLocks noChangeArrowheads="1"/>
            </p:cNvSpPr>
            <p:nvPr/>
          </p:nvSpPr>
          <p:spPr bwMode="auto">
            <a:xfrm>
              <a:off x="6936166" y="2684070"/>
              <a:ext cx="828510" cy="381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zh-CN" sz="27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中等线简体" panose="02010601030101010101" pitchFamily="65" charset="-122"/>
                  <a:ea typeface="方正中等线简体" panose="02010601030101010101" pitchFamily="65" charset="-122"/>
                </a:rPr>
                <a:t>-11%</a:t>
              </a:r>
            </a:p>
          </p:txBody>
        </p:sp>
        <p:sp>
          <p:nvSpPr>
            <p:cNvPr id="74" name="TextBox 99"/>
            <p:cNvSpPr>
              <a:spLocks noChangeArrowheads="1"/>
            </p:cNvSpPr>
            <p:nvPr/>
          </p:nvSpPr>
          <p:spPr bwMode="auto">
            <a:xfrm>
              <a:off x="6920691" y="3361807"/>
              <a:ext cx="946358" cy="3120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zh-CN" altLang="en-US" sz="2100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添加标题</a:t>
              </a:r>
            </a:p>
          </p:txBody>
        </p:sp>
      </p:grpSp>
      <p:sp>
        <p:nvSpPr>
          <p:cNvPr id="75" name="Rectangle 13"/>
          <p:cNvSpPr>
            <a:spLocks noChangeArrowheads="1"/>
          </p:cNvSpPr>
          <p:nvPr/>
        </p:nvSpPr>
        <p:spPr bwMode="auto">
          <a:xfrm>
            <a:off x="922277" y="3576638"/>
            <a:ext cx="8750300" cy="31750"/>
          </a:xfrm>
          <a:prstGeom prst="rect">
            <a:avLst/>
          </a:prstGeom>
          <a:solidFill>
            <a:srgbClr val="949494"/>
          </a:solidFill>
          <a:ln>
            <a:noFill/>
          </a:ln>
        </p:spPr>
        <p:txBody>
          <a:bodyPr lIns="121917" tIns="60958" rIns="121917" bIns="60958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zh-CN" kern="0">
              <a:solidFill>
                <a:schemeClr val="tx1">
                  <a:lumMod val="50000"/>
                  <a:lumOff val="50000"/>
                </a:schemeClr>
              </a:solidFill>
              <a:sym typeface="宋体" panose="02010600030101010101" pitchFamily="2" charset="-122"/>
            </a:endParaRPr>
          </a:p>
        </p:txBody>
      </p:sp>
      <p:pic>
        <p:nvPicPr>
          <p:cNvPr id="6" name="图片 5" descr="9305760075312aee9745ed134b96c7a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6010" y="304800"/>
            <a:ext cx="2955925" cy="2955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6000"/>
    </mc:Choice>
    <mc:Fallback xmlns="">
      <p:transition spd="slow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3175" y="-11430"/>
            <a:ext cx="12198985" cy="6880860"/>
          </a:xfrm>
          <a:prstGeom prst="rect">
            <a:avLst/>
          </a:prstGeom>
          <a:solidFill>
            <a:srgbClr val="FBC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3" name="图片 62" descr="fe25ad9478b81bb06028d6d7108e2b8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16865" y="527685"/>
            <a:ext cx="1010920" cy="450850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1461770" y="527685"/>
            <a:ext cx="34988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E94319"/>
                </a:solidFill>
                <a:latin typeface="微软雅黑" panose="020B0503020204020204" charset="-122"/>
                <a:ea typeface="微软雅黑" panose="020B0503020204020204" charset="-122"/>
              </a:rPr>
              <a:t>请在此处输入您的标题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945" y="2869882"/>
            <a:ext cx="3456763" cy="3812608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3905559" y="2767810"/>
            <a:ext cx="1478435" cy="1363058"/>
            <a:chOff x="3835686" y="2643180"/>
            <a:chExt cx="1478435" cy="1363058"/>
          </a:xfrm>
          <a:solidFill>
            <a:srgbClr val="C56DB4"/>
          </a:solidFill>
        </p:grpSpPr>
        <p:sp>
          <p:nvSpPr>
            <p:cNvPr id="9" name="心形 7"/>
            <p:cNvSpPr/>
            <p:nvPr/>
          </p:nvSpPr>
          <p:spPr>
            <a:xfrm>
              <a:off x="3835686" y="2643180"/>
              <a:ext cx="741448" cy="1363056"/>
            </a:xfrm>
            <a:custGeom>
              <a:avLst/>
              <a:gdLst>
                <a:gd name="connsiteX0" fmla="*/ 736082 w 1472164"/>
                <a:gd name="connsiteY0" fmla="*/ 345038 h 1380153"/>
                <a:gd name="connsiteX1" fmla="*/ 736082 w 1472164"/>
                <a:gd name="connsiteY1" fmla="*/ 1380153 h 1380153"/>
                <a:gd name="connsiteX2" fmla="*/ 736082 w 1472164"/>
                <a:gd name="connsiteY2" fmla="*/ 345038 h 1380153"/>
                <a:gd name="connsiteX0-1" fmla="*/ 741448 w 1408146"/>
                <a:gd name="connsiteY0-2" fmla="*/ 327941 h 1363056"/>
                <a:gd name="connsiteX1-3" fmla="*/ 741448 w 1408146"/>
                <a:gd name="connsiteY1-4" fmla="*/ 1363056 h 1363056"/>
                <a:gd name="connsiteX2-5" fmla="*/ 741448 w 1408146"/>
                <a:gd name="connsiteY2-6" fmla="*/ 327941 h 1363056"/>
                <a:gd name="connsiteX0-7" fmla="*/ 741448 w 741448"/>
                <a:gd name="connsiteY0-8" fmla="*/ 327941 h 1363056"/>
                <a:gd name="connsiteX1-9" fmla="*/ 741448 w 741448"/>
                <a:gd name="connsiteY1-10" fmla="*/ 1363056 h 1363056"/>
                <a:gd name="connsiteX2-11" fmla="*/ 741448 w 741448"/>
                <a:gd name="connsiteY2-12" fmla="*/ 327941 h 1363056"/>
                <a:gd name="connsiteX0-13" fmla="*/ 741448 w 741448"/>
                <a:gd name="connsiteY0-14" fmla="*/ 327941 h 1363056"/>
                <a:gd name="connsiteX1-15" fmla="*/ 741448 w 741448"/>
                <a:gd name="connsiteY1-16" fmla="*/ 1363056 h 1363056"/>
                <a:gd name="connsiteX2-17" fmla="*/ 741448 w 741448"/>
                <a:gd name="connsiteY2-18" fmla="*/ 327941 h 1363056"/>
                <a:gd name="connsiteX0-19" fmla="*/ 741448 w 741448"/>
                <a:gd name="connsiteY0-20" fmla="*/ 327941 h 1363056"/>
                <a:gd name="connsiteX1-21" fmla="*/ 741448 w 741448"/>
                <a:gd name="connsiteY1-22" fmla="*/ 1363056 h 1363056"/>
                <a:gd name="connsiteX2-23" fmla="*/ 741448 w 741448"/>
                <a:gd name="connsiteY2-24" fmla="*/ 327941 h 1363056"/>
                <a:gd name="connsiteX0-25" fmla="*/ 741448 w 741448"/>
                <a:gd name="connsiteY0-26" fmla="*/ 327941 h 1363056"/>
                <a:gd name="connsiteX1-27" fmla="*/ 741448 w 741448"/>
                <a:gd name="connsiteY1-28" fmla="*/ 1363056 h 1363056"/>
                <a:gd name="connsiteX2-29" fmla="*/ 741448 w 741448"/>
                <a:gd name="connsiteY2-30" fmla="*/ 327941 h 1363056"/>
                <a:gd name="connsiteX0-31" fmla="*/ 741448 w 741448"/>
                <a:gd name="connsiteY0-32" fmla="*/ 327941 h 1363056"/>
                <a:gd name="connsiteX1-33" fmla="*/ 741448 w 741448"/>
                <a:gd name="connsiteY1-34" fmla="*/ 1363056 h 1363056"/>
                <a:gd name="connsiteX2-35" fmla="*/ 741448 w 741448"/>
                <a:gd name="connsiteY2-36" fmla="*/ 327941 h 1363056"/>
                <a:gd name="connsiteX0-37" fmla="*/ 741448 w 741448"/>
                <a:gd name="connsiteY0-38" fmla="*/ 327941 h 1363056"/>
                <a:gd name="connsiteX1-39" fmla="*/ 741448 w 741448"/>
                <a:gd name="connsiteY1-40" fmla="*/ 1363056 h 1363056"/>
                <a:gd name="connsiteX2-41" fmla="*/ 741448 w 741448"/>
                <a:gd name="connsiteY2-42" fmla="*/ 327941 h 1363056"/>
                <a:gd name="connsiteX0-43" fmla="*/ 741448 w 741448"/>
                <a:gd name="connsiteY0-44" fmla="*/ 327941 h 1363056"/>
                <a:gd name="connsiteX1-45" fmla="*/ 741448 w 741448"/>
                <a:gd name="connsiteY1-46" fmla="*/ 1363056 h 1363056"/>
                <a:gd name="connsiteX2-47" fmla="*/ 741448 w 741448"/>
                <a:gd name="connsiteY2-48" fmla="*/ 327941 h 1363056"/>
                <a:gd name="connsiteX0-49" fmla="*/ 741448 w 741448"/>
                <a:gd name="connsiteY0-50" fmla="*/ 327941 h 1363056"/>
                <a:gd name="connsiteX1-51" fmla="*/ 741448 w 741448"/>
                <a:gd name="connsiteY1-52" fmla="*/ 1363056 h 1363056"/>
                <a:gd name="connsiteX2-53" fmla="*/ 741448 w 741448"/>
                <a:gd name="connsiteY2-54" fmla="*/ 327941 h 1363056"/>
                <a:gd name="connsiteX0-55" fmla="*/ 741448 w 743314"/>
                <a:gd name="connsiteY0-56" fmla="*/ 327941 h 1363056"/>
                <a:gd name="connsiteX1-57" fmla="*/ 741448 w 743314"/>
                <a:gd name="connsiteY1-58" fmla="*/ 1363056 h 1363056"/>
                <a:gd name="connsiteX2-59" fmla="*/ 741448 w 743314"/>
                <a:gd name="connsiteY2-60" fmla="*/ 327941 h 1363056"/>
                <a:gd name="connsiteX0-61" fmla="*/ 741448 w 741448"/>
                <a:gd name="connsiteY0-62" fmla="*/ 327941 h 1363056"/>
                <a:gd name="connsiteX1-63" fmla="*/ 741448 w 741448"/>
                <a:gd name="connsiteY1-64" fmla="*/ 1363056 h 1363056"/>
                <a:gd name="connsiteX2-65" fmla="*/ 741448 w 741448"/>
                <a:gd name="connsiteY2-66" fmla="*/ 327941 h 1363056"/>
                <a:gd name="connsiteX0-67" fmla="*/ 741448 w 741448"/>
                <a:gd name="connsiteY0-68" fmla="*/ 327941 h 1363056"/>
                <a:gd name="connsiteX1-69" fmla="*/ 741448 w 741448"/>
                <a:gd name="connsiteY1-70" fmla="*/ 1363056 h 1363056"/>
                <a:gd name="connsiteX2-71" fmla="*/ 741448 w 741448"/>
                <a:gd name="connsiteY2-72" fmla="*/ 327941 h 136305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741448" h="1363056">
                  <a:moveTo>
                    <a:pt x="741448" y="327941"/>
                  </a:moveTo>
                  <a:cubicBezTo>
                    <a:pt x="740677" y="1157841"/>
                    <a:pt x="741248" y="495849"/>
                    <a:pt x="741448" y="1363056"/>
                  </a:cubicBezTo>
                  <a:cubicBezTo>
                    <a:pt x="-761386" y="327941"/>
                    <a:pt x="434747" y="-477148"/>
                    <a:pt x="741448" y="327941"/>
                  </a:cubicBezTo>
                  <a:close/>
                </a:path>
              </a:pathLst>
            </a:custGeom>
            <a:solidFill>
              <a:srgbClr val="F4541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" name="心形 7"/>
            <p:cNvSpPr/>
            <p:nvPr/>
          </p:nvSpPr>
          <p:spPr>
            <a:xfrm flipH="1">
              <a:off x="4572000" y="2643182"/>
              <a:ext cx="742121" cy="1363056"/>
            </a:xfrm>
            <a:custGeom>
              <a:avLst/>
              <a:gdLst>
                <a:gd name="connsiteX0" fmla="*/ 736082 w 1472164"/>
                <a:gd name="connsiteY0" fmla="*/ 345038 h 1380153"/>
                <a:gd name="connsiteX1" fmla="*/ 736082 w 1472164"/>
                <a:gd name="connsiteY1" fmla="*/ 1380153 h 1380153"/>
                <a:gd name="connsiteX2" fmla="*/ 736082 w 1472164"/>
                <a:gd name="connsiteY2" fmla="*/ 345038 h 1380153"/>
                <a:gd name="connsiteX0-1" fmla="*/ 741448 w 1408146"/>
                <a:gd name="connsiteY0-2" fmla="*/ 327941 h 1363056"/>
                <a:gd name="connsiteX1-3" fmla="*/ 741448 w 1408146"/>
                <a:gd name="connsiteY1-4" fmla="*/ 1363056 h 1363056"/>
                <a:gd name="connsiteX2-5" fmla="*/ 741448 w 1408146"/>
                <a:gd name="connsiteY2-6" fmla="*/ 327941 h 1363056"/>
                <a:gd name="connsiteX0-7" fmla="*/ 741448 w 741448"/>
                <a:gd name="connsiteY0-8" fmla="*/ 327941 h 1363056"/>
                <a:gd name="connsiteX1-9" fmla="*/ 741448 w 741448"/>
                <a:gd name="connsiteY1-10" fmla="*/ 1363056 h 1363056"/>
                <a:gd name="connsiteX2-11" fmla="*/ 741448 w 741448"/>
                <a:gd name="connsiteY2-12" fmla="*/ 327941 h 1363056"/>
                <a:gd name="connsiteX0-13" fmla="*/ 741448 w 741448"/>
                <a:gd name="connsiteY0-14" fmla="*/ 327941 h 1363056"/>
                <a:gd name="connsiteX1-15" fmla="*/ 741448 w 741448"/>
                <a:gd name="connsiteY1-16" fmla="*/ 1363056 h 1363056"/>
                <a:gd name="connsiteX2-17" fmla="*/ 741448 w 741448"/>
                <a:gd name="connsiteY2-18" fmla="*/ 327941 h 1363056"/>
                <a:gd name="connsiteX0-19" fmla="*/ 741448 w 742505"/>
                <a:gd name="connsiteY0-20" fmla="*/ 327941 h 1363056"/>
                <a:gd name="connsiteX1-21" fmla="*/ 741448 w 742505"/>
                <a:gd name="connsiteY1-22" fmla="*/ 1363056 h 1363056"/>
                <a:gd name="connsiteX2-23" fmla="*/ 741448 w 742505"/>
                <a:gd name="connsiteY2-24" fmla="*/ 327941 h 1363056"/>
                <a:gd name="connsiteX0-25" fmla="*/ 741448 w 743811"/>
                <a:gd name="connsiteY0-26" fmla="*/ 327941 h 1363056"/>
                <a:gd name="connsiteX1-27" fmla="*/ 741448 w 743811"/>
                <a:gd name="connsiteY1-28" fmla="*/ 1363056 h 1363056"/>
                <a:gd name="connsiteX2-29" fmla="*/ 741448 w 743811"/>
                <a:gd name="connsiteY2-30" fmla="*/ 327941 h 1363056"/>
                <a:gd name="connsiteX0-31" fmla="*/ 741448 w 743178"/>
                <a:gd name="connsiteY0-32" fmla="*/ 327941 h 1363056"/>
                <a:gd name="connsiteX1-33" fmla="*/ 741448 w 743178"/>
                <a:gd name="connsiteY1-34" fmla="*/ 1363056 h 1363056"/>
                <a:gd name="connsiteX2-35" fmla="*/ 741448 w 743178"/>
                <a:gd name="connsiteY2-36" fmla="*/ 327941 h 1363056"/>
                <a:gd name="connsiteX0-37" fmla="*/ 741448 w 742121"/>
                <a:gd name="connsiteY0-38" fmla="*/ 327941 h 1363056"/>
                <a:gd name="connsiteX1-39" fmla="*/ 741448 w 742121"/>
                <a:gd name="connsiteY1-40" fmla="*/ 1363056 h 1363056"/>
                <a:gd name="connsiteX2-41" fmla="*/ 741448 w 742121"/>
                <a:gd name="connsiteY2-42" fmla="*/ 327941 h 136305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742121" h="1363056">
                  <a:moveTo>
                    <a:pt x="741448" y="327941"/>
                  </a:moveTo>
                  <a:cubicBezTo>
                    <a:pt x="743059" y="1088786"/>
                    <a:pt x="741249" y="617292"/>
                    <a:pt x="741448" y="1363056"/>
                  </a:cubicBezTo>
                  <a:cubicBezTo>
                    <a:pt x="-761386" y="327941"/>
                    <a:pt x="434747" y="-477148"/>
                    <a:pt x="741448" y="327941"/>
                  </a:cubicBezTo>
                  <a:close/>
                </a:path>
              </a:pathLst>
            </a:custGeom>
            <a:solidFill>
              <a:srgbClr val="E9431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013339" y="3173379"/>
            <a:ext cx="746824" cy="2100342"/>
            <a:chOff x="4943466" y="3048749"/>
            <a:chExt cx="746824" cy="2100342"/>
          </a:xfrm>
          <a:solidFill>
            <a:srgbClr val="3FB2E5"/>
          </a:solidFill>
        </p:grpSpPr>
        <p:sp>
          <p:nvSpPr>
            <p:cNvPr id="12" name="心形 8"/>
            <p:cNvSpPr/>
            <p:nvPr/>
          </p:nvSpPr>
          <p:spPr>
            <a:xfrm>
              <a:off x="4943466" y="3048749"/>
              <a:ext cx="746824" cy="1363056"/>
            </a:xfrm>
            <a:custGeom>
              <a:avLst/>
              <a:gdLst>
                <a:gd name="connsiteX0" fmla="*/ 736082 w 1472164"/>
                <a:gd name="connsiteY0" fmla="*/ 345038 h 1380153"/>
                <a:gd name="connsiteX1" fmla="*/ 736082 w 1472164"/>
                <a:gd name="connsiteY1" fmla="*/ 1380153 h 1380153"/>
                <a:gd name="connsiteX2" fmla="*/ 736082 w 1472164"/>
                <a:gd name="connsiteY2" fmla="*/ 345038 h 1380153"/>
                <a:gd name="connsiteX0-1" fmla="*/ 741448 w 1403231"/>
                <a:gd name="connsiteY0-2" fmla="*/ 327941 h 1363056"/>
                <a:gd name="connsiteX1-3" fmla="*/ 741448 w 1403231"/>
                <a:gd name="connsiteY1-4" fmla="*/ 1363056 h 1363056"/>
                <a:gd name="connsiteX2-5" fmla="*/ 741448 w 1403231"/>
                <a:gd name="connsiteY2-6" fmla="*/ 327941 h 1363056"/>
                <a:gd name="connsiteX0-7" fmla="*/ 741448 w 742788"/>
                <a:gd name="connsiteY0-8" fmla="*/ 327941 h 1363056"/>
                <a:gd name="connsiteX1-9" fmla="*/ 741448 w 742788"/>
                <a:gd name="connsiteY1-10" fmla="*/ 1363056 h 1363056"/>
                <a:gd name="connsiteX2-11" fmla="*/ 741448 w 742788"/>
                <a:gd name="connsiteY2-12" fmla="*/ 327941 h 1363056"/>
                <a:gd name="connsiteX0-13" fmla="*/ 741448 w 746824"/>
                <a:gd name="connsiteY0-14" fmla="*/ 327941 h 1363056"/>
                <a:gd name="connsiteX1-15" fmla="*/ 741448 w 746824"/>
                <a:gd name="connsiteY1-16" fmla="*/ 1363056 h 1363056"/>
                <a:gd name="connsiteX2-17" fmla="*/ 741448 w 746824"/>
                <a:gd name="connsiteY2-18" fmla="*/ 327941 h 136305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746824" h="1363056">
                  <a:moveTo>
                    <a:pt x="741448" y="327941"/>
                  </a:moveTo>
                  <a:cubicBezTo>
                    <a:pt x="747066" y="1050569"/>
                    <a:pt x="750018" y="562116"/>
                    <a:pt x="741448" y="1363056"/>
                  </a:cubicBezTo>
                  <a:cubicBezTo>
                    <a:pt x="-761386" y="327941"/>
                    <a:pt x="434747" y="-477148"/>
                    <a:pt x="741448" y="327941"/>
                  </a:cubicBezTo>
                  <a:close/>
                </a:path>
              </a:pathLst>
            </a:cu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  <a:scene3d>
              <a:camera prst="orthographicFront">
                <a:rot lat="0" lon="0" rev="16200000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心形 8"/>
            <p:cNvSpPr/>
            <p:nvPr/>
          </p:nvSpPr>
          <p:spPr>
            <a:xfrm flipH="1">
              <a:off x="4948441" y="3786035"/>
              <a:ext cx="741849" cy="1363056"/>
            </a:xfrm>
            <a:custGeom>
              <a:avLst/>
              <a:gdLst>
                <a:gd name="connsiteX0" fmla="*/ 736082 w 1472164"/>
                <a:gd name="connsiteY0" fmla="*/ 345038 h 1380153"/>
                <a:gd name="connsiteX1" fmla="*/ 736082 w 1472164"/>
                <a:gd name="connsiteY1" fmla="*/ 1380153 h 1380153"/>
                <a:gd name="connsiteX2" fmla="*/ 736082 w 1472164"/>
                <a:gd name="connsiteY2" fmla="*/ 345038 h 1380153"/>
                <a:gd name="connsiteX0-1" fmla="*/ 741448 w 1403231"/>
                <a:gd name="connsiteY0-2" fmla="*/ 327941 h 1363056"/>
                <a:gd name="connsiteX1-3" fmla="*/ 741448 w 1403231"/>
                <a:gd name="connsiteY1-4" fmla="*/ 1363056 h 1363056"/>
                <a:gd name="connsiteX2-5" fmla="*/ 741448 w 1403231"/>
                <a:gd name="connsiteY2-6" fmla="*/ 327941 h 1363056"/>
                <a:gd name="connsiteX0-7" fmla="*/ 741448 w 742788"/>
                <a:gd name="connsiteY0-8" fmla="*/ 327941 h 1363056"/>
                <a:gd name="connsiteX1-9" fmla="*/ 741448 w 742788"/>
                <a:gd name="connsiteY1-10" fmla="*/ 1363056 h 1363056"/>
                <a:gd name="connsiteX2-11" fmla="*/ 741448 w 742788"/>
                <a:gd name="connsiteY2-12" fmla="*/ 327941 h 1363056"/>
                <a:gd name="connsiteX0-13" fmla="*/ 741448 w 746824"/>
                <a:gd name="connsiteY0-14" fmla="*/ 327941 h 1363056"/>
                <a:gd name="connsiteX1-15" fmla="*/ 741448 w 746824"/>
                <a:gd name="connsiteY1-16" fmla="*/ 1363056 h 1363056"/>
                <a:gd name="connsiteX2-17" fmla="*/ 741448 w 746824"/>
                <a:gd name="connsiteY2-18" fmla="*/ 327941 h 1363056"/>
                <a:gd name="connsiteX0-19" fmla="*/ 741448 w 744292"/>
                <a:gd name="connsiteY0-20" fmla="*/ 327941 h 1363056"/>
                <a:gd name="connsiteX1-21" fmla="*/ 741448 w 744292"/>
                <a:gd name="connsiteY1-22" fmla="*/ 1363056 h 1363056"/>
                <a:gd name="connsiteX2-23" fmla="*/ 741448 w 744292"/>
                <a:gd name="connsiteY2-24" fmla="*/ 327941 h 1363056"/>
                <a:gd name="connsiteX0-25" fmla="*/ 741448 w 741849"/>
                <a:gd name="connsiteY0-26" fmla="*/ 327941 h 1363056"/>
                <a:gd name="connsiteX1-27" fmla="*/ 741448 w 741849"/>
                <a:gd name="connsiteY1-28" fmla="*/ 1363056 h 1363056"/>
                <a:gd name="connsiteX2-29" fmla="*/ 741448 w 741849"/>
                <a:gd name="connsiteY2-30" fmla="*/ 327941 h 136305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741849" h="1363056">
                  <a:moveTo>
                    <a:pt x="741448" y="327941"/>
                  </a:moveTo>
                  <a:cubicBezTo>
                    <a:pt x="739922" y="1055331"/>
                    <a:pt x="742874" y="562116"/>
                    <a:pt x="741448" y="1363056"/>
                  </a:cubicBezTo>
                  <a:cubicBezTo>
                    <a:pt x="-761386" y="327941"/>
                    <a:pt x="434747" y="-477148"/>
                    <a:pt x="741448" y="32794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scene3d>
              <a:camera prst="orthographicFront">
                <a:rot lat="0" lon="0" rev="16200000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887861" y="4341508"/>
            <a:ext cx="1481449" cy="1364683"/>
            <a:chOff x="3817988" y="4216878"/>
            <a:chExt cx="1481449" cy="1364683"/>
          </a:xfrm>
          <a:solidFill>
            <a:srgbClr val="EE6EA2"/>
          </a:solidFill>
        </p:grpSpPr>
        <p:sp>
          <p:nvSpPr>
            <p:cNvPr id="15" name="心形 10"/>
            <p:cNvSpPr/>
            <p:nvPr/>
          </p:nvSpPr>
          <p:spPr>
            <a:xfrm>
              <a:off x="4557989" y="4216878"/>
              <a:ext cx="741448" cy="1363056"/>
            </a:xfrm>
            <a:custGeom>
              <a:avLst/>
              <a:gdLst>
                <a:gd name="connsiteX0" fmla="*/ 736082 w 1472164"/>
                <a:gd name="connsiteY0" fmla="*/ 345038 h 1380153"/>
                <a:gd name="connsiteX1" fmla="*/ 736082 w 1472164"/>
                <a:gd name="connsiteY1" fmla="*/ 1380153 h 1380153"/>
                <a:gd name="connsiteX2" fmla="*/ 736082 w 1472164"/>
                <a:gd name="connsiteY2" fmla="*/ 345038 h 1380153"/>
                <a:gd name="connsiteX0-1" fmla="*/ 741448 w 1408146"/>
                <a:gd name="connsiteY0-2" fmla="*/ 327941 h 1363056"/>
                <a:gd name="connsiteX1-3" fmla="*/ 741448 w 1408146"/>
                <a:gd name="connsiteY1-4" fmla="*/ 1363056 h 1363056"/>
                <a:gd name="connsiteX2-5" fmla="*/ 741448 w 1408146"/>
                <a:gd name="connsiteY2-6" fmla="*/ 327941 h 1363056"/>
                <a:gd name="connsiteX0-7" fmla="*/ 741448 w 741448"/>
                <a:gd name="connsiteY0-8" fmla="*/ 327941 h 1363056"/>
                <a:gd name="connsiteX1-9" fmla="*/ 741448 w 741448"/>
                <a:gd name="connsiteY1-10" fmla="*/ 1363056 h 1363056"/>
                <a:gd name="connsiteX2-11" fmla="*/ 741448 w 741448"/>
                <a:gd name="connsiteY2-12" fmla="*/ 327941 h 1363056"/>
                <a:gd name="connsiteX0-13" fmla="*/ 741448 w 741448"/>
                <a:gd name="connsiteY0-14" fmla="*/ 327941 h 1363056"/>
                <a:gd name="connsiteX1-15" fmla="*/ 741448 w 741448"/>
                <a:gd name="connsiteY1-16" fmla="*/ 1363056 h 1363056"/>
                <a:gd name="connsiteX2-17" fmla="*/ 741448 w 741448"/>
                <a:gd name="connsiteY2-18" fmla="*/ 327941 h 1363056"/>
                <a:gd name="connsiteX0-19" fmla="*/ 741448 w 741448"/>
                <a:gd name="connsiteY0-20" fmla="*/ 327941 h 1363056"/>
                <a:gd name="connsiteX1-21" fmla="*/ 741448 w 741448"/>
                <a:gd name="connsiteY1-22" fmla="*/ 1363056 h 1363056"/>
                <a:gd name="connsiteX2-23" fmla="*/ 741448 w 741448"/>
                <a:gd name="connsiteY2-24" fmla="*/ 327941 h 136305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741448" h="1363056">
                  <a:moveTo>
                    <a:pt x="741448" y="327941"/>
                  </a:moveTo>
                  <a:cubicBezTo>
                    <a:pt x="740678" y="1347644"/>
                    <a:pt x="741249" y="535865"/>
                    <a:pt x="741448" y="1363056"/>
                  </a:cubicBezTo>
                  <a:cubicBezTo>
                    <a:pt x="-761386" y="327941"/>
                    <a:pt x="434747" y="-477148"/>
                    <a:pt x="741448" y="327941"/>
                  </a:cubicBezTo>
                  <a:close/>
                </a:path>
              </a:pathLst>
            </a:custGeom>
            <a:solidFill>
              <a:srgbClr val="F45412"/>
            </a:solidFill>
            <a:ln w="25400" cap="flat" cmpd="sng" algn="ctr">
              <a:noFill/>
              <a:prstDash val="solid"/>
            </a:ln>
            <a:effectLst/>
            <a:scene3d>
              <a:camera prst="orthographicFront">
                <a:rot lat="0" lon="0" rev="10799999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" name="心形 10"/>
            <p:cNvSpPr/>
            <p:nvPr/>
          </p:nvSpPr>
          <p:spPr>
            <a:xfrm flipH="1">
              <a:off x="3817988" y="4218505"/>
              <a:ext cx="741448" cy="1363056"/>
            </a:xfrm>
            <a:custGeom>
              <a:avLst/>
              <a:gdLst>
                <a:gd name="connsiteX0" fmla="*/ 736082 w 1472164"/>
                <a:gd name="connsiteY0" fmla="*/ 345038 h 1380153"/>
                <a:gd name="connsiteX1" fmla="*/ 736082 w 1472164"/>
                <a:gd name="connsiteY1" fmla="*/ 1380153 h 1380153"/>
                <a:gd name="connsiteX2" fmla="*/ 736082 w 1472164"/>
                <a:gd name="connsiteY2" fmla="*/ 345038 h 1380153"/>
                <a:gd name="connsiteX0-1" fmla="*/ 741448 w 1408146"/>
                <a:gd name="connsiteY0-2" fmla="*/ 327941 h 1363056"/>
                <a:gd name="connsiteX1-3" fmla="*/ 741448 w 1408146"/>
                <a:gd name="connsiteY1-4" fmla="*/ 1363056 h 1363056"/>
                <a:gd name="connsiteX2-5" fmla="*/ 741448 w 1408146"/>
                <a:gd name="connsiteY2-6" fmla="*/ 327941 h 1363056"/>
                <a:gd name="connsiteX0-7" fmla="*/ 741448 w 741448"/>
                <a:gd name="connsiteY0-8" fmla="*/ 327941 h 1363056"/>
                <a:gd name="connsiteX1-9" fmla="*/ 741448 w 741448"/>
                <a:gd name="connsiteY1-10" fmla="*/ 1363056 h 1363056"/>
                <a:gd name="connsiteX2-11" fmla="*/ 741448 w 741448"/>
                <a:gd name="connsiteY2-12" fmla="*/ 327941 h 1363056"/>
                <a:gd name="connsiteX0-13" fmla="*/ 741448 w 741448"/>
                <a:gd name="connsiteY0-14" fmla="*/ 327941 h 1363056"/>
                <a:gd name="connsiteX1-15" fmla="*/ 741448 w 741448"/>
                <a:gd name="connsiteY1-16" fmla="*/ 1363056 h 1363056"/>
                <a:gd name="connsiteX2-17" fmla="*/ 741448 w 741448"/>
                <a:gd name="connsiteY2-18" fmla="*/ 327941 h 1363056"/>
                <a:gd name="connsiteX0-19" fmla="*/ 741448 w 741448"/>
                <a:gd name="connsiteY0-20" fmla="*/ 327941 h 1363056"/>
                <a:gd name="connsiteX1-21" fmla="*/ 741448 w 741448"/>
                <a:gd name="connsiteY1-22" fmla="*/ 1363056 h 1363056"/>
                <a:gd name="connsiteX2-23" fmla="*/ 741448 w 741448"/>
                <a:gd name="connsiteY2-24" fmla="*/ 327941 h 136305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741448" h="1363056">
                  <a:moveTo>
                    <a:pt x="741448" y="327941"/>
                  </a:moveTo>
                  <a:cubicBezTo>
                    <a:pt x="740677" y="1147620"/>
                    <a:pt x="741249" y="676359"/>
                    <a:pt x="741448" y="1363056"/>
                  </a:cubicBezTo>
                  <a:cubicBezTo>
                    <a:pt x="-761386" y="327941"/>
                    <a:pt x="434747" y="-477148"/>
                    <a:pt x="741448" y="327941"/>
                  </a:cubicBezTo>
                  <a:close/>
                </a:path>
              </a:pathLst>
            </a:custGeom>
            <a:solidFill>
              <a:srgbClr val="E94319"/>
            </a:solidFill>
            <a:ln w="25400" cap="flat" cmpd="sng" algn="ctr">
              <a:noFill/>
              <a:prstDash val="solid"/>
            </a:ln>
            <a:effectLst/>
            <a:scene3d>
              <a:camera prst="orthographicFront">
                <a:rot lat="0" lon="0" rev="10799999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916790" y="2113083"/>
            <a:ext cx="3267403" cy="896866"/>
            <a:chOff x="846917" y="1988453"/>
            <a:chExt cx="3267403" cy="896866"/>
          </a:xfrm>
        </p:grpSpPr>
        <p:sp>
          <p:nvSpPr>
            <p:cNvPr id="18" name="TextBox 17"/>
            <p:cNvSpPr txBox="1">
              <a:spLocks noChangeArrowheads="1"/>
            </p:cNvSpPr>
            <p:nvPr/>
          </p:nvSpPr>
          <p:spPr bwMode="auto">
            <a:xfrm flipH="1">
              <a:off x="846917" y="1988453"/>
              <a:ext cx="2971165" cy="82994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请替换文字内容，添加相关标题，修改文字内容，也可以直接复制你的内容到此。</a:t>
              </a:r>
            </a:p>
          </p:txBody>
        </p:sp>
        <p:cxnSp>
          <p:nvCxnSpPr>
            <p:cNvPr id="19" name="直接连接符 18"/>
            <p:cNvCxnSpPr/>
            <p:nvPr/>
          </p:nvCxnSpPr>
          <p:spPr>
            <a:xfrm flipH="1">
              <a:off x="868639" y="2885319"/>
              <a:ext cx="3245681" cy="0"/>
            </a:xfrm>
            <a:prstGeom prst="line">
              <a:avLst/>
            </a:prstGeom>
            <a:noFill/>
            <a:ln w="12700" cap="flat" cmpd="sng" algn="ctr">
              <a:solidFill>
                <a:srgbClr val="85BF20"/>
              </a:solidFill>
              <a:prstDash val="sysDot"/>
              <a:headEnd type="oval"/>
              <a:tailEnd type="oval"/>
            </a:ln>
            <a:effectLst/>
          </p:spPr>
        </p:cxnSp>
      </p:grpSp>
      <p:grpSp>
        <p:nvGrpSpPr>
          <p:cNvPr id="20" name="组合 19"/>
          <p:cNvGrpSpPr/>
          <p:nvPr/>
        </p:nvGrpSpPr>
        <p:grpSpPr>
          <a:xfrm>
            <a:off x="5840095" y="2900075"/>
            <a:ext cx="3418205" cy="829945"/>
            <a:chOff x="5770222" y="2775445"/>
            <a:chExt cx="3418205" cy="829945"/>
          </a:xfrm>
        </p:grpSpPr>
        <p:sp>
          <p:nvSpPr>
            <p:cNvPr id="21" name="TextBox 11"/>
            <p:cNvSpPr txBox="1">
              <a:spLocks noChangeArrowheads="1"/>
            </p:cNvSpPr>
            <p:nvPr/>
          </p:nvSpPr>
          <p:spPr bwMode="auto">
            <a:xfrm flipH="1">
              <a:off x="6064509" y="2775445"/>
              <a:ext cx="3075940" cy="82994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请替换文字内容，添加相关标题，修改文字内容，也可以直接复制你的内容到此。</a:t>
              </a:r>
            </a:p>
          </p:txBody>
        </p:sp>
        <p:cxnSp>
          <p:nvCxnSpPr>
            <p:cNvPr id="22" name="直接连接符 21"/>
            <p:cNvCxnSpPr/>
            <p:nvPr/>
          </p:nvCxnSpPr>
          <p:spPr>
            <a:xfrm flipH="1">
              <a:off x="5770222" y="3605360"/>
              <a:ext cx="3418205" cy="0"/>
            </a:xfrm>
            <a:prstGeom prst="line">
              <a:avLst/>
            </a:prstGeom>
            <a:noFill/>
            <a:ln w="12700" cap="flat" cmpd="sng" algn="ctr">
              <a:solidFill>
                <a:srgbClr val="85BF20"/>
              </a:solidFill>
              <a:prstDash val="sysDot"/>
              <a:headEnd type="oval"/>
              <a:tailEnd type="oval"/>
            </a:ln>
            <a:effectLst/>
          </p:spPr>
        </p:cxnSp>
      </p:grpSp>
      <p:grpSp>
        <p:nvGrpSpPr>
          <p:cNvPr id="23" name="组合 22"/>
          <p:cNvGrpSpPr/>
          <p:nvPr/>
        </p:nvGrpSpPr>
        <p:grpSpPr>
          <a:xfrm>
            <a:off x="5120297" y="4559733"/>
            <a:ext cx="3963035" cy="921834"/>
            <a:chOff x="5050424" y="4435103"/>
            <a:chExt cx="3963035" cy="921834"/>
          </a:xfrm>
        </p:grpSpPr>
        <p:sp>
          <p:nvSpPr>
            <p:cNvPr id="24" name="TextBox 11"/>
            <p:cNvSpPr txBox="1">
              <a:spLocks noChangeArrowheads="1"/>
            </p:cNvSpPr>
            <p:nvPr/>
          </p:nvSpPr>
          <p:spPr bwMode="auto">
            <a:xfrm flipH="1">
              <a:off x="6064519" y="4435103"/>
              <a:ext cx="2948940" cy="82994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0" eaLnBrk="1" hangingPunct="1">
                <a:defRPr/>
              </a:pPr>
              <a:r>
                <a:rPr lang="zh-CN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请替换文字内容，添加相关标题，修改文字内容，也可以直接复制你的内容到此。</a:t>
              </a:r>
            </a:p>
          </p:txBody>
        </p:sp>
        <p:cxnSp>
          <p:nvCxnSpPr>
            <p:cNvPr id="25" name="直接连接符 24"/>
            <p:cNvCxnSpPr/>
            <p:nvPr/>
          </p:nvCxnSpPr>
          <p:spPr>
            <a:xfrm flipH="1" flipV="1">
              <a:off x="5050424" y="5349763"/>
              <a:ext cx="3263072" cy="7174"/>
            </a:xfrm>
            <a:prstGeom prst="line">
              <a:avLst/>
            </a:prstGeom>
            <a:noFill/>
            <a:ln w="12700" cap="flat" cmpd="sng" algn="ctr">
              <a:solidFill>
                <a:srgbClr val="85BF20"/>
              </a:solidFill>
              <a:prstDash val="sysDot"/>
              <a:headEnd type="oval"/>
              <a:tailEnd type="oval"/>
            </a:ln>
            <a:effectLst/>
          </p:spPr>
        </p:cxnSp>
      </p:grpSp>
      <p:grpSp>
        <p:nvGrpSpPr>
          <p:cNvPr id="26" name="组合 25"/>
          <p:cNvGrpSpPr/>
          <p:nvPr/>
        </p:nvGrpSpPr>
        <p:grpSpPr>
          <a:xfrm>
            <a:off x="3533429" y="3170664"/>
            <a:ext cx="742098" cy="2105445"/>
            <a:chOff x="3463556" y="3046034"/>
            <a:chExt cx="742098" cy="2105445"/>
          </a:xfrm>
          <a:solidFill>
            <a:srgbClr val="56B52F"/>
          </a:solidFill>
        </p:grpSpPr>
        <p:sp>
          <p:nvSpPr>
            <p:cNvPr id="27" name="心形 17"/>
            <p:cNvSpPr/>
            <p:nvPr/>
          </p:nvSpPr>
          <p:spPr>
            <a:xfrm flipH="1">
              <a:off x="3463556" y="3046034"/>
              <a:ext cx="741787" cy="1363056"/>
            </a:xfrm>
            <a:custGeom>
              <a:avLst/>
              <a:gdLst>
                <a:gd name="connsiteX0" fmla="*/ 736082 w 1472164"/>
                <a:gd name="connsiteY0" fmla="*/ 345038 h 1380153"/>
                <a:gd name="connsiteX1" fmla="*/ 736082 w 1472164"/>
                <a:gd name="connsiteY1" fmla="*/ 1380153 h 1380153"/>
                <a:gd name="connsiteX2" fmla="*/ 736082 w 1472164"/>
                <a:gd name="connsiteY2" fmla="*/ 345038 h 1380153"/>
                <a:gd name="connsiteX0-1" fmla="*/ 741448 w 1410624"/>
                <a:gd name="connsiteY0-2" fmla="*/ 327941 h 1363056"/>
                <a:gd name="connsiteX1-3" fmla="*/ 741448 w 1410624"/>
                <a:gd name="connsiteY1-4" fmla="*/ 1363056 h 1363056"/>
                <a:gd name="connsiteX2-5" fmla="*/ 741448 w 1410624"/>
                <a:gd name="connsiteY2-6" fmla="*/ 327941 h 1363056"/>
                <a:gd name="connsiteX0-7" fmla="*/ 741448 w 743461"/>
                <a:gd name="connsiteY0-8" fmla="*/ 327941 h 1363056"/>
                <a:gd name="connsiteX1-9" fmla="*/ 741448 w 743461"/>
                <a:gd name="connsiteY1-10" fmla="*/ 1363056 h 1363056"/>
                <a:gd name="connsiteX2-11" fmla="*/ 741448 w 743461"/>
                <a:gd name="connsiteY2-12" fmla="*/ 327941 h 1363056"/>
                <a:gd name="connsiteX0-13" fmla="*/ 741448 w 741588"/>
                <a:gd name="connsiteY0-14" fmla="*/ 327941 h 1363056"/>
                <a:gd name="connsiteX1-15" fmla="*/ 741448 w 741588"/>
                <a:gd name="connsiteY1-16" fmla="*/ 1363056 h 1363056"/>
                <a:gd name="connsiteX2-17" fmla="*/ 741448 w 741588"/>
                <a:gd name="connsiteY2-18" fmla="*/ 327941 h 1363056"/>
                <a:gd name="connsiteX0-19" fmla="*/ 741448 w 741787"/>
                <a:gd name="connsiteY0-20" fmla="*/ 327941 h 1363056"/>
                <a:gd name="connsiteX1-21" fmla="*/ 741448 w 741787"/>
                <a:gd name="connsiteY1-22" fmla="*/ 1363056 h 1363056"/>
                <a:gd name="connsiteX2-23" fmla="*/ 741448 w 741787"/>
                <a:gd name="connsiteY2-24" fmla="*/ 327941 h 136305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741787" h="1363056">
                  <a:moveTo>
                    <a:pt x="741448" y="327941"/>
                  </a:moveTo>
                  <a:cubicBezTo>
                    <a:pt x="742304" y="899098"/>
                    <a:pt x="741249" y="512051"/>
                    <a:pt x="741448" y="1363056"/>
                  </a:cubicBezTo>
                  <a:cubicBezTo>
                    <a:pt x="-761386" y="327941"/>
                    <a:pt x="434747" y="-477148"/>
                    <a:pt x="741448" y="327941"/>
                  </a:cubicBezTo>
                  <a:close/>
                </a:path>
              </a:pathLst>
            </a:custGeom>
            <a:solidFill>
              <a:srgbClr val="85BF20"/>
            </a:solidFill>
            <a:ln w="25400" cap="flat" cmpd="sng" algn="ctr">
              <a:noFill/>
              <a:prstDash val="solid"/>
            </a:ln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心形 17"/>
            <p:cNvSpPr/>
            <p:nvPr/>
          </p:nvSpPr>
          <p:spPr>
            <a:xfrm>
              <a:off x="3463867" y="3788423"/>
              <a:ext cx="741787" cy="1363056"/>
            </a:xfrm>
            <a:custGeom>
              <a:avLst/>
              <a:gdLst>
                <a:gd name="connsiteX0" fmla="*/ 736082 w 1472164"/>
                <a:gd name="connsiteY0" fmla="*/ 345038 h 1380153"/>
                <a:gd name="connsiteX1" fmla="*/ 736082 w 1472164"/>
                <a:gd name="connsiteY1" fmla="*/ 1380153 h 1380153"/>
                <a:gd name="connsiteX2" fmla="*/ 736082 w 1472164"/>
                <a:gd name="connsiteY2" fmla="*/ 345038 h 1380153"/>
                <a:gd name="connsiteX0-1" fmla="*/ 741448 w 1410624"/>
                <a:gd name="connsiteY0-2" fmla="*/ 327941 h 1363056"/>
                <a:gd name="connsiteX1-3" fmla="*/ 741448 w 1410624"/>
                <a:gd name="connsiteY1-4" fmla="*/ 1363056 h 1363056"/>
                <a:gd name="connsiteX2-5" fmla="*/ 741448 w 1410624"/>
                <a:gd name="connsiteY2-6" fmla="*/ 327941 h 1363056"/>
                <a:gd name="connsiteX0-7" fmla="*/ 741448 w 743461"/>
                <a:gd name="connsiteY0-8" fmla="*/ 327941 h 1363056"/>
                <a:gd name="connsiteX1-9" fmla="*/ 741448 w 743461"/>
                <a:gd name="connsiteY1-10" fmla="*/ 1363056 h 1363056"/>
                <a:gd name="connsiteX2-11" fmla="*/ 741448 w 743461"/>
                <a:gd name="connsiteY2-12" fmla="*/ 327941 h 1363056"/>
                <a:gd name="connsiteX0-13" fmla="*/ 741448 w 741588"/>
                <a:gd name="connsiteY0-14" fmla="*/ 327941 h 1363056"/>
                <a:gd name="connsiteX1-15" fmla="*/ 741448 w 741588"/>
                <a:gd name="connsiteY1-16" fmla="*/ 1363056 h 1363056"/>
                <a:gd name="connsiteX2-17" fmla="*/ 741448 w 741588"/>
                <a:gd name="connsiteY2-18" fmla="*/ 327941 h 1363056"/>
                <a:gd name="connsiteX0-19" fmla="*/ 741448 w 741787"/>
                <a:gd name="connsiteY0-20" fmla="*/ 327941 h 1363056"/>
                <a:gd name="connsiteX1-21" fmla="*/ 741448 w 741787"/>
                <a:gd name="connsiteY1-22" fmla="*/ 1363056 h 1363056"/>
                <a:gd name="connsiteX2-23" fmla="*/ 741448 w 741787"/>
                <a:gd name="connsiteY2-24" fmla="*/ 327941 h 136305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741787" h="1363056">
                  <a:moveTo>
                    <a:pt x="741448" y="327941"/>
                  </a:moveTo>
                  <a:cubicBezTo>
                    <a:pt x="742304" y="899098"/>
                    <a:pt x="741249" y="512051"/>
                    <a:pt x="741448" y="1363056"/>
                  </a:cubicBezTo>
                  <a:cubicBezTo>
                    <a:pt x="-761386" y="327941"/>
                    <a:pt x="434747" y="-477148"/>
                    <a:pt x="741448" y="32794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13690" y="3730262"/>
            <a:ext cx="3218180" cy="990963"/>
            <a:chOff x="243817" y="3605632"/>
            <a:chExt cx="3218180" cy="990963"/>
          </a:xfrm>
        </p:grpSpPr>
        <p:sp>
          <p:nvSpPr>
            <p:cNvPr id="30" name="TextBox 11"/>
            <p:cNvSpPr txBox="1">
              <a:spLocks noChangeArrowheads="1"/>
            </p:cNvSpPr>
            <p:nvPr/>
          </p:nvSpPr>
          <p:spPr bwMode="auto">
            <a:xfrm flipH="1">
              <a:off x="313263" y="3605632"/>
              <a:ext cx="2846070" cy="82994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0" eaLnBrk="1" hangingPunct="1">
                <a:defRPr/>
              </a:pPr>
              <a:r>
                <a:rPr lang="zh-CN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请替换文字内容，添加相关标题，修改文字内容，也可以直接复制你的内容到此。</a:t>
              </a:r>
            </a:p>
          </p:txBody>
        </p:sp>
        <p:cxnSp>
          <p:nvCxnSpPr>
            <p:cNvPr id="31" name="直接连接符 30"/>
            <p:cNvCxnSpPr/>
            <p:nvPr/>
          </p:nvCxnSpPr>
          <p:spPr>
            <a:xfrm flipH="1">
              <a:off x="243817" y="4596595"/>
              <a:ext cx="3218180" cy="0"/>
            </a:xfrm>
            <a:prstGeom prst="line">
              <a:avLst/>
            </a:prstGeom>
            <a:noFill/>
            <a:ln w="12700" cap="flat" cmpd="sng" algn="ctr">
              <a:solidFill>
                <a:srgbClr val="85BF20"/>
              </a:solidFill>
              <a:prstDash val="sysDot"/>
              <a:headEnd type="oval"/>
              <a:tailEnd type="oval"/>
            </a:ln>
            <a:effectLst/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6000"/>
    </mc:Choice>
    <mc:Fallback xmlns="">
      <p:transition spd="slow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0"/>
                            </p:stCondLst>
                            <p:childTnLst>
                              <p:par>
                                <p:cTn id="3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3175" y="-11430"/>
            <a:ext cx="12198985" cy="6880860"/>
          </a:xfrm>
          <a:prstGeom prst="rect">
            <a:avLst/>
          </a:prstGeom>
          <a:solidFill>
            <a:srgbClr val="FBC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3" name="图片 62" descr="fe25ad9478b81bb06028d6d7108e2b8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19405" y="527685"/>
            <a:ext cx="1010920" cy="450850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1461770" y="527685"/>
            <a:ext cx="34988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E94319"/>
                </a:solidFill>
                <a:latin typeface="微软雅黑" panose="020B0503020204020204" charset="-122"/>
                <a:ea typeface="微软雅黑" panose="020B0503020204020204" charset="-122"/>
              </a:rPr>
              <a:t>请在此处输入您的标题</a:t>
            </a:r>
          </a:p>
        </p:txBody>
      </p:sp>
      <p:sp>
        <p:nvSpPr>
          <p:cNvPr id="3" name="Shape 1452"/>
          <p:cNvSpPr/>
          <p:nvPr/>
        </p:nvSpPr>
        <p:spPr>
          <a:xfrm>
            <a:off x="1138476" y="2315800"/>
            <a:ext cx="2292121" cy="2612001"/>
          </a:xfrm>
          <a:prstGeom prst="roundRect">
            <a:avLst>
              <a:gd name="adj" fmla="val 6924"/>
            </a:avLst>
          </a:prstGeom>
          <a:ln w="12700">
            <a:solidFill>
              <a:srgbClr val="A6AAA9"/>
            </a:solidFill>
            <a:miter lim="400000"/>
          </a:ln>
        </p:spPr>
        <p:txBody>
          <a:bodyPr lIns="19046" tIns="19046" rIns="19046" bIns="19046" anchor="ctr"/>
          <a:lstStyle/>
          <a:p>
            <a:pPr lvl="0"/>
            <a:endParaRPr sz="170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Shape 1454"/>
          <p:cNvSpPr/>
          <p:nvPr/>
        </p:nvSpPr>
        <p:spPr>
          <a:xfrm>
            <a:off x="3685031" y="2315800"/>
            <a:ext cx="2292122" cy="2612001"/>
          </a:xfrm>
          <a:prstGeom prst="roundRect">
            <a:avLst>
              <a:gd name="adj" fmla="val 6924"/>
            </a:avLst>
          </a:prstGeom>
          <a:ln w="12700">
            <a:solidFill>
              <a:srgbClr val="A6AAA9"/>
            </a:solidFill>
            <a:miter lim="400000"/>
          </a:ln>
        </p:spPr>
        <p:txBody>
          <a:bodyPr lIns="19046" tIns="19046" rIns="19046" bIns="19046" anchor="ctr"/>
          <a:lstStyle/>
          <a:p>
            <a:pPr lvl="0"/>
            <a:endParaRPr sz="170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Shape 1456"/>
          <p:cNvSpPr/>
          <p:nvPr/>
        </p:nvSpPr>
        <p:spPr>
          <a:xfrm>
            <a:off x="6211145" y="2315800"/>
            <a:ext cx="2292122" cy="2612001"/>
          </a:xfrm>
          <a:prstGeom prst="roundRect">
            <a:avLst>
              <a:gd name="adj" fmla="val 6924"/>
            </a:avLst>
          </a:prstGeom>
          <a:ln w="12700">
            <a:solidFill>
              <a:srgbClr val="A6AAA9"/>
            </a:solidFill>
            <a:miter lim="400000"/>
          </a:ln>
        </p:spPr>
        <p:txBody>
          <a:bodyPr lIns="19046" tIns="19046" rIns="19046" bIns="19046" anchor="ctr"/>
          <a:lstStyle/>
          <a:p>
            <a:pPr lvl="0"/>
            <a:endParaRPr sz="170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Shape 1458"/>
          <p:cNvSpPr/>
          <p:nvPr/>
        </p:nvSpPr>
        <p:spPr>
          <a:xfrm>
            <a:off x="8757700" y="2315800"/>
            <a:ext cx="2292122" cy="2612001"/>
          </a:xfrm>
          <a:prstGeom prst="roundRect">
            <a:avLst>
              <a:gd name="adj" fmla="val 6924"/>
            </a:avLst>
          </a:prstGeom>
          <a:ln w="12700">
            <a:solidFill>
              <a:srgbClr val="A6AAA9"/>
            </a:solidFill>
            <a:miter lim="400000"/>
          </a:ln>
        </p:spPr>
        <p:txBody>
          <a:bodyPr lIns="19046" tIns="19046" rIns="19046" bIns="19046" anchor="ctr"/>
          <a:lstStyle/>
          <a:p>
            <a:pPr lvl="0"/>
            <a:endParaRPr sz="170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Shape 1460"/>
          <p:cNvSpPr/>
          <p:nvPr/>
        </p:nvSpPr>
        <p:spPr>
          <a:xfrm>
            <a:off x="1477120" y="1480562"/>
            <a:ext cx="1687299" cy="16876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6BD2D5"/>
          </a:solidFill>
          <a:ln w="12700" cap="flat">
            <a:noFill/>
            <a:miter lim="400000"/>
          </a:ln>
          <a:effectLst/>
        </p:spPr>
        <p:txBody>
          <a:bodyPr wrap="square" lIns="19046" tIns="19046" rIns="19046" bIns="19046" numCol="1" anchor="ctr">
            <a:noAutofit/>
          </a:bodyPr>
          <a:lstStyle/>
          <a:p>
            <a:pPr lvl="0"/>
            <a:endParaRPr sz="170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Shape 1465"/>
          <p:cNvSpPr/>
          <p:nvPr/>
        </p:nvSpPr>
        <p:spPr>
          <a:xfrm>
            <a:off x="3987444" y="1476844"/>
            <a:ext cx="1687299" cy="16876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94319"/>
          </a:solidFill>
          <a:ln w="12700" cap="flat">
            <a:noFill/>
            <a:miter lim="400000"/>
          </a:ln>
          <a:effectLst/>
        </p:spPr>
        <p:txBody>
          <a:bodyPr wrap="square" lIns="19046" tIns="19046" rIns="19046" bIns="19046" numCol="1" anchor="ctr">
            <a:noAutofit/>
          </a:bodyPr>
          <a:lstStyle/>
          <a:p>
            <a:pPr lvl="0"/>
            <a:endParaRPr sz="170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Shape 1468"/>
          <p:cNvSpPr/>
          <p:nvPr/>
        </p:nvSpPr>
        <p:spPr>
          <a:xfrm>
            <a:off x="6531421" y="1476980"/>
            <a:ext cx="1683843" cy="1684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7BC026"/>
          </a:solidFill>
          <a:ln w="12700" cap="flat">
            <a:noFill/>
            <a:miter lim="400000"/>
          </a:ln>
          <a:effectLst/>
        </p:spPr>
        <p:txBody>
          <a:bodyPr wrap="square" lIns="19046" tIns="19046" rIns="19046" bIns="19046" numCol="1" anchor="ctr">
            <a:noAutofit/>
          </a:bodyPr>
          <a:lstStyle/>
          <a:p>
            <a:pPr lvl="0"/>
            <a:endParaRPr sz="170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Shape 1471"/>
          <p:cNvSpPr/>
          <p:nvPr/>
        </p:nvSpPr>
        <p:spPr>
          <a:xfrm>
            <a:off x="9082284" y="1478571"/>
            <a:ext cx="1683843" cy="1684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5412"/>
          </a:solidFill>
          <a:ln w="12700" cap="flat">
            <a:noFill/>
            <a:miter lim="400000"/>
          </a:ln>
          <a:effectLst/>
        </p:spPr>
        <p:txBody>
          <a:bodyPr wrap="square" lIns="19046" tIns="19046" rIns="19046" bIns="19046" numCol="1" anchor="ctr">
            <a:noAutofit/>
          </a:bodyPr>
          <a:lstStyle/>
          <a:p>
            <a:pPr lvl="0"/>
            <a:endParaRPr sz="170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Text Placeholder 5"/>
          <p:cNvSpPr txBox="1"/>
          <p:nvPr/>
        </p:nvSpPr>
        <p:spPr>
          <a:xfrm>
            <a:off x="1403302" y="2031765"/>
            <a:ext cx="1698304" cy="577842"/>
          </a:xfrm>
          <a:prstGeom prst="rect">
            <a:avLst/>
          </a:prstGeom>
        </p:spPr>
        <p:txBody>
          <a:bodyPr lIns="121890" tIns="60945" rIns="121890" bIns="60945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9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点击输入标题</a:t>
            </a:r>
          </a:p>
        </p:txBody>
      </p:sp>
      <p:sp>
        <p:nvSpPr>
          <p:cNvPr id="16" name="Text Placeholder 6"/>
          <p:cNvSpPr txBox="1"/>
          <p:nvPr/>
        </p:nvSpPr>
        <p:spPr>
          <a:xfrm>
            <a:off x="1172841" y="3273870"/>
            <a:ext cx="2366374" cy="1134103"/>
          </a:xfrm>
          <a:prstGeom prst="rect">
            <a:avLst/>
          </a:prstGeom>
        </p:spPr>
        <p:txBody>
          <a:bodyPr lIns="121890" tIns="60945" rIns="121890" bIns="60945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1335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请替换文字内容，添加相关标题，修改文字内容，也可以直接复制你的内容到此。</a:t>
            </a:r>
          </a:p>
        </p:txBody>
      </p:sp>
      <p:sp>
        <p:nvSpPr>
          <p:cNvPr id="17" name="Text Placeholder 5"/>
          <p:cNvSpPr txBox="1"/>
          <p:nvPr/>
        </p:nvSpPr>
        <p:spPr>
          <a:xfrm>
            <a:off x="4075203" y="2031765"/>
            <a:ext cx="1579501" cy="57784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9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点击输入标题</a:t>
            </a:r>
          </a:p>
        </p:txBody>
      </p:sp>
      <p:sp>
        <p:nvSpPr>
          <p:cNvPr id="18" name="Text Placeholder 5"/>
          <p:cNvSpPr txBox="1"/>
          <p:nvPr/>
        </p:nvSpPr>
        <p:spPr>
          <a:xfrm>
            <a:off x="9168316" y="2031765"/>
            <a:ext cx="1579501" cy="57784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9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点击输入标题</a:t>
            </a:r>
          </a:p>
        </p:txBody>
      </p:sp>
      <p:sp>
        <p:nvSpPr>
          <p:cNvPr id="19" name="Text Placeholder 6"/>
          <p:cNvSpPr txBox="1"/>
          <p:nvPr/>
        </p:nvSpPr>
        <p:spPr>
          <a:xfrm>
            <a:off x="3923745" y="3273870"/>
            <a:ext cx="1814694" cy="113410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请替换文字内容，添加相关标题，修改文字内容，也可以直接复制你的内容到此。</a:t>
            </a:r>
          </a:p>
        </p:txBody>
      </p:sp>
      <p:sp>
        <p:nvSpPr>
          <p:cNvPr id="20" name="Text Placeholder 6"/>
          <p:cNvSpPr txBox="1"/>
          <p:nvPr/>
        </p:nvSpPr>
        <p:spPr>
          <a:xfrm>
            <a:off x="6461019" y="3273870"/>
            <a:ext cx="1814694" cy="113410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请替换文字内容，添加相关标题，修改文字内容，也可以直接复制你的内容到此。</a:t>
            </a:r>
          </a:p>
        </p:txBody>
      </p:sp>
      <p:sp>
        <p:nvSpPr>
          <p:cNvPr id="21" name="Text Placeholder 6"/>
          <p:cNvSpPr txBox="1"/>
          <p:nvPr/>
        </p:nvSpPr>
        <p:spPr>
          <a:xfrm>
            <a:off x="9016857" y="3273870"/>
            <a:ext cx="1814694" cy="113410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请替换文字内容，添加相关标题，修改文字内容，也可以直接复制你的内容到此。</a:t>
            </a:r>
          </a:p>
        </p:txBody>
      </p:sp>
      <p:sp>
        <p:nvSpPr>
          <p:cNvPr id="22" name="Text Placeholder 5"/>
          <p:cNvSpPr txBox="1"/>
          <p:nvPr/>
        </p:nvSpPr>
        <p:spPr>
          <a:xfrm>
            <a:off x="6612476" y="2031765"/>
            <a:ext cx="1579501" cy="57784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9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点击输入标题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461" y="4128687"/>
            <a:ext cx="4368882" cy="29820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6000"/>
    </mc:Choice>
    <mc:Fallback xmlns="">
      <p:transition spd="slow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  <p:bldP spid="5" grpId="0" bldLvl="0" animBg="1"/>
      <p:bldP spid="10" grpId="0" bldLvl="0" animBg="1"/>
      <p:bldP spid="11" grpId="0" bldLvl="0" animBg="1"/>
      <p:bldP spid="6" grpId="0" bldLvl="0" animBg="1"/>
      <p:bldP spid="13" grpId="0" bldLvl="0" animBg="1"/>
      <p:bldP spid="14" grpId="0" bldLvl="0" animBg="1"/>
      <p:bldP spid="15" grpId="0" build="p"/>
      <p:bldP spid="16" grpId="0" build="p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3175" y="-11430"/>
            <a:ext cx="12198985" cy="6880860"/>
          </a:xfrm>
          <a:prstGeom prst="rect">
            <a:avLst/>
          </a:prstGeom>
          <a:solidFill>
            <a:srgbClr val="FBC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3" name="图片 62" descr="fe25ad9478b81bb06028d6d7108e2b8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19405" y="527685"/>
            <a:ext cx="1010920" cy="450850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1461770" y="527685"/>
            <a:ext cx="34988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E94319"/>
                </a:solidFill>
                <a:latin typeface="微软雅黑" panose="020B0503020204020204" charset="-122"/>
                <a:ea typeface="微软雅黑" panose="020B0503020204020204" charset="-122"/>
              </a:rPr>
              <a:t>请在此处输入您的标题</a:t>
            </a:r>
          </a:p>
        </p:txBody>
      </p:sp>
      <p:sp>
        <p:nvSpPr>
          <p:cNvPr id="36" name="Rectangle 8"/>
          <p:cNvSpPr/>
          <p:nvPr/>
        </p:nvSpPr>
        <p:spPr bwMode="auto">
          <a:xfrm>
            <a:off x="4931966" y="1336857"/>
            <a:ext cx="6246265" cy="42445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 w="63500">
            <a:solidFill>
              <a:srgbClr val="FFFFFF"/>
            </a:solidFill>
            <a:miter lim="800000"/>
          </a:ln>
          <a:effectLst>
            <a:outerShdw blurRad="38100" dist="23000" dir="5400000" algn="ctr" rotWithShape="0">
              <a:schemeClr val="bg2">
                <a:alpha val="14998"/>
              </a:schemeClr>
            </a:outerShdw>
          </a:effectLst>
        </p:spPr>
        <p:txBody>
          <a:bodyPr lIns="50787" tIns="50787" rIns="50787" bIns="50787" anchor="ctr"/>
          <a:lstStyle/>
          <a:p>
            <a:pPr>
              <a:defRPr/>
            </a:pPr>
            <a:endParaRPr lang="en-US" altLang="zh-CN" sz="1600" dirty="0">
              <a:solidFill>
                <a:schemeClr val="accent2"/>
              </a:solidFill>
              <a:latin typeface="nevis Bold" charset="0"/>
              <a:sym typeface="nevis Bold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232858" y="2248291"/>
            <a:ext cx="2687207" cy="1020445"/>
          </a:xfrm>
          <a:prstGeom prst="rect">
            <a:avLst/>
          </a:prstGeom>
        </p:spPr>
        <p:txBody>
          <a:bodyPr wrap="square" lIns="121890" tIns="60945" rIns="121890" bIns="60945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请替换文字内容，添加相关标题，修改文字内容，也可以直接复制你的内容到此。</a:t>
            </a:r>
          </a:p>
        </p:txBody>
      </p:sp>
      <p:sp>
        <p:nvSpPr>
          <p:cNvPr id="38" name="矩形 37"/>
          <p:cNvSpPr/>
          <p:nvPr/>
        </p:nvSpPr>
        <p:spPr>
          <a:xfrm>
            <a:off x="1232858" y="4153104"/>
            <a:ext cx="2687207" cy="1020445"/>
          </a:xfrm>
          <a:prstGeom prst="rect">
            <a:avLst/>
          </a:prstGeom>
        </p:spPr>
        <p:txBody>
          <a:bodyPr wrap="square" lIns="121890" tIns="60945" rIns="121890" bIns="60945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请替换文字内容，添加相关标题，修改文字内容，也可以直接复制你的内容到此。</a:t>
            </a:r>
          </a:p>
        </p:txBody>
      </p:sp>
      <p:sp>
        <p:nvSpPr>
          <p:cNvPr id="39" name="TextBox 17"/>
          <p:cNvSpPr txBox="1">
            <a:spLocks noChangeArrowheads="1"/>
          </p:cNvSpPr>
          <p:nvPr/>
        </p:nvSpPr>
        <p:spPr bwMode="auto">
          <a:xfrm>
            <a:off x="1301350" y="1845006"/>
            <a:ext cx="2580504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0" tIns="60945" rIns="121890" bIns="6094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点击添加文本内容</a:t>
            </a:r>
          </a:p>
        </p:txBody>
      </p:sp>
      <p:sp>
        <p:nvSpPr>
          <p:cNvPr id="40" name="TextBox 17"/>
          <p:cNvSpPr txBox="1">
            <a:spLocks noChangeArrowheads="1"/>
          </p:cNvSpPr>
          <p:nvPr/>
        </p:nvSpPr>
        <p:spPr bwMode="auto">
          <a:xfrm>
            <a:off x="1301350" y="3676611"/>
            <a:ext cx="2580504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0" tIns="60945" rIns="121890" bIns="6094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点击添加文本内容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6000"/>
    </mc:Choice>
    <mc:Fallback xmlns="">
      <p:transition spd="slow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ldLvl="0" animBg="1"/>
      <p:bldP spid="37" grpId="0"/>
      <p:bldP spid="38" grpId="0"/>
      <p:bldP spid="39" grpId="0"/>
      <p:bldP spid="4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3175" y="-11430"/>
            <a:ext cx="12198985" cy="6880860"/>
          </a:xfrm>
          <a:prstGeom prst="rect">
            <a:avLst/>
          </a:prstGeom>
          <a:solidFill>
            <a:srgbClr val="FBC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4" y="188"/>
            <a:ext cx="6857624" cy="6857624"/>
          </a:xfrm>
          <a:prstGeom prst="rect">
            <a:avLst/>
          </a:prstGeom>
        </p:spPr>
      </p:pic>
      <p:sp>
        <p:nvSpPr>
          <p:cNvPr id="22" name="TextBox 5"/>
          <p:cNvSpPr txBox="1">
            <a:spLocks noChangeArrowheads="1"/>
          </p:cNvSpPr>
          <p:nvPr/>
        </p:nvSpPr>
        <p:spPr bwMode="auto">
          <a:xfrm>
            <a:off x="7087282" y="4950357"/>
            <a:ext cx="4301278" cy="737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747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altLang="zh-CN" sz="1400" spc="316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</a:p>
        </p:txBody>
      </p:sp>
      <p:sp>
        <p:nvSpPr>
          <p:cNvPr id="23" name="TextBox 6"/>
          <p:cNvSpPr txBox="1">
            <a:spLocks noChangeArrowheads="1"/>
          </p:cNvSpPr>
          <p:nvPr/>
        </p:nvSpPr>
        <p:spPr bwMode="auto">
          <a:xfrm>
            <a:off x="6915150" y="4180205"/>
            <a:ext cx="4953000" cy="732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747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4170" b="1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点击添加文本内容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6000"/>
    </mc:Choice>
    <mc:Fallback xmlns="">
      <p:transition spd="slow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75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3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3175" y="-11430"/>
            <a:ext cx="12198985" cy="6880860"/>
          </a:xfrm>
          <a:prstGeom prst="rect">
            <a:avLst/>
          </a:prstGeom>
          <a:solidFill>
            <a:srgbClr val="FBC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5699706"/>
            <a:ext cx="12193057" cy="124978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357" y="566281"/>
            <a:ext cx="9681287" cy="4432176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642" y="1255233"/>
            <a:ext cx="810838" cy="707197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7644" y="4287649"/>
            <a:ext cx="926672" cy="481626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2294" y="803451"/>
            <a:ext cx="1658256" cy="396274"/>
          </a:xfrm>
          <a:prstGeom prst="rect">
            <a:avLst/>
          </a:prstGeom>
        </p:spPr>
      </p:pic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6106511" y="1424324"/>
            <a:ext cx="3637743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2000" dirty="0">
                <a:solidFill>
                  <a:srgbClr val="3D3D3F"/>
                </a:solidFill>
                <a:latin typeface="造字工房悦黑演示版常规体" pitchFamily="50" charset="-122"/>
                <a:ea typeface="造字工房悦黑演示版常规体" pitchFamily="50" charset="-122"/>
              </a:rPr>
              <a:t>点击此处添加标题</a:t>
            </a:r>
          </a:p>
        </p:txBody>
      </p:sp>
      <p:sp>
        <p:nvSpPr>
          <p:cNvPr id="31" name="矩形 30"/>
          <p:cNvSpPr/>
          <p:nvPr/>
        </p:nvSpPr>
        <p:spPr>
          <a:xfrm>
            <a:off x="6110922" y="1684542"/>
            <a:ext cx="41000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E8C58F"/>
                </a:solidFill>
                <a:ea typeface="+mj-ea"/>
              </a:rPr>
              <a:t>Click here to add a title</a:t>
            </a:r>
            <a:endParaRPr lang="zh-CN" altLang="en-US" sz="1400" dirty="0">
              <a:solidFill>
                <a:srgbClr val="E8C58F"/>
              </a:solidFill>
              <a:ea typeface="+mj-ea"/>
            </a:endParaRPr>
          </a:p>
        </p:txBody>
      </p:sp>
      <p:sp>
        <p:nvSpPr>
          <p:cNvPr id="32" name="文本框 31"/>
          <p:cNvSpPr txBox="1">
            <a:spLocks noChangeArrowheads="1"/>
          </p:cNvSpPr>
          <p:nvPr/>
        </p:nvSpPr>
        <p:spPr bwMode="auto">
          <a:xfrm>
            <a:off x="6106511" y="2167263"/>
            <a:ext cx="3637743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2000" dirty="0">
                <a:solidFill>
                  <a:srgbClr val="3D3D3F"/>
                </a:solidFill>
                <a:latin typeface="造字工房悦黑演示版常规体" pitchFamily="50" charset="-122"/>
                <a:ea typeface="造字工房悦黑演示版常规体" pitchFamily="50" charset="-122"/>
              </a:rPr>
              <a:t>点击此处添加标题</a:t>
            </a:r>
          </a:p>
        </p:txBody>
      </p:sp>
      <p:sp>
        <p:nvSpPr>
          <p:cNvPr id="33" name="矩形 32"/>
          <p:cNvSpPr/>
          <p:nvPr/>
        </p:nvSpPr>
        <p:spPr>
          <a:xfrm>
            <a:off x="6110922" y="2427481"/>
            <a:ext cx="41000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E8C58F"/>
                </a:solidFill>
                <a:ea typeface="+mj-ea"/>
              </a:rPr>
              <a:t>Click here to add a title</a:t>
            </a:r>
            <a:endParaRPr lang="zh-CN" altLang="en-US" sz="1400" dirty="0">
              <a:solidFill>
                <a:srgbClr val="E8C58F"/>
              </a:solidFill>
              <a:ea typeface="+mj-ea"/>
            </a:endParaRPr>
          </a:p>
        </p:txBody>
      </p:sp>
      <p:sp>
        <p:nvSpPr>
          <p:cNvPr id="34" name="文本框 33"/>
          <p:cNvSpPr txBox="1">
            <a:spLocks noChangeArrowheads="1"/>
          </p:cNvSpPr>
          <p:nvPr/>
        </p:nvSpPr>
        <p:spPr bwMode="auto">
          <a:xfrm>
            <a:off x="6106511" y="2910202"/>
            <a:ext cx="3637743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2000" dirty="0">
                <a:solidFill>
                  <a:srgbClr val="3D3D3F"/>
                </a:solidFill>
                <a:latin typeface="造字工房悦黑演示版常规体" pitchFamily="50" charset="-122"/>
                <a:ea typeface="造字工房悦黑演示版常规体" pitchFamily="50" charset="-122"/>
              </a:rPr>
              <a:t>点击此处添加标题</a:t>
            </a:r>
          </a:p>
        </p:txBody>
      </p:sp>
      <p:sp>
        <p:nvSpPr>
          <p:cNvPr id="35" name="矩形 34"/>
          <p:cNvSpPr/>
          <p:nvPr/>
        </p:nvSpPr>
        <p:spPr>
          <a:xfrm>
            <a:off x="6110922" y="3170420"/>
            <a:ext cx="41000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E8C58F"/>
                </a:solidFill>
                <a:ea typeface="+mj-ea"/>
              </a:rPr>
              <a:t>Click here to add a title</a:t>
            </a:r>
            <a:endParaRPr lang="zh-CN" altLang="en-US" sz="1400" dirty="0">
              <a:solidFill>
                <a:srgbClr val="E8C58F"/>
              </a:solidFill>
              <a:ea typeface="+mj-ea"/>
            </a:endParaRPr>
          </a:p>
        </p:txBody>
      </p:sp>
      <p:sp>
        <p:nvSpPr>
          <p:cNvPr id="36" name="文本框 35"/>
          <p:cNvSpPr txBox="1">
            <a:spLocks noChangeArrowheads="1"/>
          </p:cNvSpPr>
          <p:nvPr/>
        </p:nvSpPr>
        <p:spPr bwMode="auto">
          <a:xfrm>
            <a:off x="6106511" y="3653140"/>
            <a:ext cx="3637743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2000" dirty="0">
                <a:solidFill>
                  <a:srgbClr val="3D3D3F"/>
                </a:solidFill>
                <a:latin typeface="造字工房悦黑演示版常规体" pitchFamily="50" charset="-122"/>
                <a:ea typeface="造字工房悦黑演示版常规体" pitchFamily="50" charset="-122"/>
              </a:rPr>
              <a:t>点击此处添加标题</a:t>
            </a:r>
          </a:p>
        </p:txBody>
      </p:sp>
      <p:sp>
        <p:nvSpPr>
          <p:cNvPr id="37" name="矩形 36"/>
          <p:cNvSpPr/>
          <p:nvPr/>
        </p:nvSpPr>
        <p:spPr>
          <a:xfrm>
            <a:off x="6110922" y="3913358"/>
            <a:ext cx="41000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E8C58F"/>
                </a:solidFill>
                <a:ea typeface="+mj-ea"/>
              </a:rPr>
              <a:t>Click here to add a title</a:t>
            </a:r>
            <a:endParaRPr lang="zh-CN" altLang="en-US" sz="1400" dirty="0">
              <a:solidFill>
                <a:srgbClr val="E8C58F"/>
              </a:solidFill>
              <a:ea typeface="+mj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331646" y="1409810"/>
            <a:ext cx="590035" cy="544224"/>
            <a:chOff x="5328788" y="1381663"/>
            <a:chExt cx="647352" cy="597091"/>
          </a:xfrm>
        </p:grpSpPr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49514" y="1381663"/>
              <a:ext cx="612852" cy="555653"/>
            </a:xfrm>
            <a:prstGeom prst="rect">
              <a:avLst/>
            </a:prstGeom>
          </p:spPr>
        </p:pic>
        <p:sp>
          <p:nvSpPr>
            <p:cNvPr id="40" name="文本框 39"/>
            <p:cNvSpPr txBox="1">
              <a:spLocks noChangeArrowheads="1"/>
            </p:cNvSpPr>
            <p:nvPr/>
          </p:nvSpPr>
          <p:spPr bwMode="auto">
            <a:xfrm>
              <a:off x="5328788" y="1455534"/>
              <a:ext cx="64735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造字工房悦黑演示版常规体" pitchFamily="50" charset="-122"/>
                  <a:ea typeface="造字工房悦黑演示版常规体" pitchFamily="50" charset="-122"/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  <a:latin typeface="造字工房悦黑演示版常规体" pitchFamily="50" charset="-122"/>
                <a:ea typeface="造字工房悦黑演示版常规体" pitchFamily="50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331646" y="2152749"/>
            <a:ext cx="590035" cy="544224"/>
            <a:chOff x="5328788" y="1381663"/>
            <a:chExt cx="647352" cy="597091"/>
          </a:xfrm>
        </p:grpSpPr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49514" y="1381663"/>
              <a:ext cx="612852" cy="555653"/>
            </a:xfrm>
            <a:prstGeom prst="rect">
              <a:avLst/>
            </a:prstGeom>
          </p:spPr>
        </p:pic>
        <p:sp>
          <p:nvSpPr>
            <p:cNvPr id="43" name="文本框 42"/>
            <p:cNvSpPr txBox="1">
              <a:spLocks noChangeArrowheads="1"/>
            </p:cNvSpPr>
            <p:nvPr/>
          </p:nvSpPr>
          <p:spPr bwMode="auto">
            <a:xfrm>
              <a:off x="5328788" y="1455534"/>
              <a:ext cx="64735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造字工房悦黑演示版常规体" pitchFamily="50" charset="-122"/>
                  <a:ea typeface="造字工房悦黑演示版常规体" pitchFamily="50" charset="-122"/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  <a:latin typeface="造字工房悦黑演示版常规体" pitchFamily="50" charset="-122"/>
                <a:ea typeface="造字工房悦黑演示版常规体" pitchFamily="50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331646" y="2895688"/>
            <a:ext cx="590035" cy="544224"/>
            <a:chOff x="5328788" y="1381663"/>
            <a:chExt cx="647352" cy="597091"/>
          </a:xfrm>
        </p:grpSpPr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49514" y="1381663"/>
              <a:ext cx="612852" cy="555653"/>
            </a:xfrm>
            <a:prstGeom prst="rect">
              <a:avLst/>
            </a:prstGeom>
          </p:spPr>
        </p:pic>
        <p:sp>
          <p:nvSpPr>
            <p:cNvPr id="46" name="文本框 45"/>
            <p:cNvSpPr txBox="1">
              <a:spLocks noChangeArrowheads="1"/>
            </p:cNvSpPr>
            <p:nvPr/>
          </p:nvSpPr>
          <p:spPr bwMode="auto">
            <a:xfrm>
              <a:off x="5328788" y="1455534"/>
              <a:ext cx="64735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造字工房悦黑演示版常规体" pitchFamily="50" charset="-122"/>
                  <a:ea typeface="造字工房悦黑演示版常规体" pitchFamily="50" charset="-122"/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  <a:latin typeface="造字工房悦黑演示版常规体" pitchFamily="50" charset="-122"/>
                <a:ea typeface="造字工房悦黑演示版常规体" pitchFamily="50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5331646" y="3638626"/>
            <a:ext cx="590035" cy="544224"/>
            <a:chOff x="5328788" y="1381663"/>
            <a:chExt cx="647352" cy="597091"/>
          </a:xfrm>
        </p:grpSpPr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49514" y="1381663"/>
              <a:ext cx="612852" cy="555653"/>
            </a:xfrm>
            <a:prstGeom prst="rect">
              <a:avLst/>
            </a:prstGeom>
          </p:spPr>
        </p:pic>
        <p:sp>
          <p:nvSpPr>
            <p:cNvPr id="49" name="文本框 48"/>
            <p:cNvSpPr txBox="1">
              <a:spLocks noChangeArrowheads="1"/>
            </p:cNvSpPr>
            <p:nvPr/>
          </p:nvSpPr>
          <p:spPr bwMode="auto">
            <a:xfrm>
              <a:off x="5328788" y="1455534"/>
              <a:ext cx="64735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造字工房悦黑演示版常规体" pitchFamily="50" charset="-122"/>
                  <a:ea typeface="造字工房悦黑演示版常规体" pitchFamily="50" charset="-122"/>
                </a:rPr>
                <a:t>04</a:t>
              </a:r>
              <a:endParaRPr lang="zh-CN" altLang="en-US" sz="2400" b="1" dirty="0">
                <a:solidFill>
                  <a:schemeClr val="bg1"/>
                </a:solidFill>
                <a:latin typeface="造字工房悦黑演示版常规体" pitchFamily="50" charset="-122"/>
                <a:ea typeface="造字工房悦黑演示版常规体" pitchFamily="50" charset="-122"/>
              </a:endParaRPr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2534776" y="1783792"/>
            <a:ext cx="2383926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目录</a:t>
            </a:r>
          </a:p>
          <a:p>
            <a:pPr algn="ctr"/>
            <a:r>
              <a:rPr lang="en-US" altLang="zh-CN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CONTENTS</a:t>
            </a: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528" y="417046"/>
            <a:ext cx="1121761" cy="573074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48113" y="438384"/>
            <a:ext cx="926672" cy="530398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82664" y="1803780"/>
            <a:ext cx="792549" cy="457240"/>
          </a:xfrm>
          <a:prstGeom prst="rect">
            <a:avLst/>
          </a:prstGeom>
        </p:spPr>
      </p:pic>
      <p:pic>
        <p:nvPicPr>
          <p:cNvPr id="3" name="图片 2" descr="8a4ca4ef233d01be68a28870a4b5db5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718820" y="1920875"/>
            <a:ext cx="5213985" cy="5213985"/>
          </a:xfrm>
          <a:prstGeom prst="rect">
            <a:avLst/>
          </a:prstGeom>
        </p:spPr>
      </p:pic>
      <p:pic>
        <p:nvPicPr>
          <p:cNvPr id="5" name="图片 4" descr="9305760075312aee9745ed134b96c7a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64525" y="4131310"/>
            <a:ext cx="2818130" cy="2818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Tm="6000">
        <p15:prstTrans prst="origami"/>
      </p:transition>
    </mc:Choice>
    <mc:Fallback xmlns="">
      <p:transition spd="slow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49"/>
                            </p:stCondLst>
                            <p:childTnLst>
                              <p:par>
                                <p:cTn id="1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5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49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632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65"/>
                            </p:stCondLst>
                            <p:childTnLst>
                              <p:par>
                                <p:cTn id="3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50" decel="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765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632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81"/>
                            </p:stCondLst>
                            <p:childTnLst>
                              <p:par>
                                <p:cTn id="6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5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81"/>
                            </p:stCondLst>
                            <p:childTnLst>
                              <p:par>
                                <p:cTn id="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632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897"/>
                            </p:stCondLst>
                            <p:childTnLst>
                              <p:par>
                                <p:cTn id="8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45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397"/>
                            </p:stCondLst>
                            <p:childTnLst>
                              <p:par>
                                <p:cTn id="1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632"/>
                                  </p:iterate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 tmFilter="0,0; .5, 1; 1, 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5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3175" y="-11430"/>
            <a:ext cx="12198985" cy="6880860"/>
          </a:xfrm>
          <a:prstGeom prst="rect">
            <a:avLst/>
          </a:prstGeom>
          <a:solidFill>
            <a:srgbClr val="FBC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95" b="5189"/>
          <a:stretch>
            <a:fillRect/>
          </a:stretch>
        </p:blipFill>
        <p:spPr>
          <a:xfrm>
            <a:off x="-535940" y="3194050"/>
            <a:ext cx="12797155" cy="4080510"/>
          </a:xfrm>
          <a:prstGeom prst="rect">
            <a:avLst/>
          </a:prstGeom>
        </p:spPr>
      </p:pic>
      <p:pic>
        <p:nvPicPr>
          <p:cNvPr id="3" name="图片 2" descr="857a0c2224086f27c766d05b465f68fb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325" y="323215"/>
            <a:ext cx="7479030" cy="522414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911632" y="3149040"/>
            <a:ext cx="2855374" cy="559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rgbClr val="E94319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请替换文字内容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427762" y="3927169"/>
            <a:ext cx="3979186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6000"/>
    </mc:Choice>
    <mc:Fallback xmlns="">
      <p:transition spd="slow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3175" y="-11430"/>
            <a:ext cx="12198985" cy="6880860"/>
          </a:xfrm>
          <a:prstGeom prst="rect">
            <a:avLst/>
          </a:prstGeom>
          <a:solidFill>
            <a:srgbClr val="FBC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181" y="326950"/>
            <a:ext cx="6548368" cy="654836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839793" y="3120924"/>
            <a:ext cx="3316083" cy="1692741"/>
          </a:xfrm>
          <a:prstGeom prst="rect">
            <a:avLst/>
          </a:prstGeom>
        </p:spPr>
        <p:txBody>
          <a:bodyPr wrap="square" lIns="121890" tIns="60945" rIns="121890" bIns="60945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您的内容打在这里，或者通过复制您的文本后，在此框中选择粘贴，并选择只保留文字。卡通快乐天真烂漫，幼儿园专用</a:t>
            </a:r>
            <a:r>
              <a:rPr lang="en-US" altLang="zh-CN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53" y="2868584"/>
            <a:ext cx="3906727" cy="3594812"/>
          </a:xfrm>
          <a:prstGeom prst="rect">
            <a:avLst/>
          </a:prstGeom>
        </p:spPr>
      </p:pic>
      <p:pic>
        <p:nvPicPr>
          <p:cNvPr id="63" name="图片 62" descr="fe25ad9478b81bb06028d6d7108e2b8b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16865" y="527685"/>
            <a:ext cx="1010920" cy="450850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1461770" y="527685"/>
            <a:ext cx="34988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E94319"/>
                </a:solidFill>
                <a:latin typeface="微软雅黑" panose="020B0503020204020204" charset="-122"/>
                <a:ea typeface="微软雅黑" panose="020B0503020204020204" charset="-122"/>
              </a:rPr>
              <a:t>请在此处输入您的标题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6000"/>
    </mc:Choice>
    <mc:Fallback xmlns="">
      <p:transition spd="slow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3175" y="-11430"/>
            <a:ext cx="12198985" cy="6880860"/>
          </a:xfrm>
          <a:prstGeom prst="rect">
            <a:avLst/>
          </a:prstGeom>
          <a:solidFill>
            <a:srgbClr val="FBC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3" name="图片 62" descr="fe25ad9478b81bb06028d6d7108e2b8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19405" y="527685"/>
            <a:ext cx="1010920" cy="450850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1461770" y="527685"/>
            <a:ext cx="34988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E94319"/>
                </a:solidFill>
                <a:latin typeface="微软雅黑" panose="020B0503020204020204" charset="-122"/>
                <a:ea typeface="微软雅黑" panose="020B0503020204020204" charset="-122"/>
              </a:rPr>
              <a:t>请在此处输入您的标题</a:t>
            </a:r>
          </a:p>
        </p:txBody>
      </p:sp>
      <p:sp>
        <p:nvSpPr>
          <p:cNvPr id="30" name="任意形状 85"/>
          <p:cNvSpPr/>
          <p:nvPr/>
        </p:nvSpPr>
        <p:spPr>
          <a:xfrm>
            <a:off x="2522646" y="4552479"/>
            <a:ext cx="3376398" cy="752134"/>
          </a:xfrm>
          <a:custGeom>
            <a:avLst/>
            <a:gdLst>
              <a:gd name="connsiteX0" fmla="*/ 0 w 1481629"/>
              <a:gd name="connsiteY0" fmla="*/ 27609 h 404928"/>
              <a:gd name="connsiteX1" fmla="*/ 9203 w 1481629"/>
              <a:gd name="connsiteY1" fmla="*/ 101232 h 404928"/>
              <a:gd name="connsiteX2" fmla="*/ 46013 w 1481629"/>
              <a:gd name="connsiteY2" fmla="*/ 174855 h 404928"/>
              <a:gd name="connsiteX3" fmla="*/ 73621 w 1481629"/>
              <a:gd name="connsiteY3" fmla="*/ 202464 h 404928"/>
              <a:gd name="connsiteX4" fmla="*/ 119635 w 1481629"/>
              <a:gd name="connsiteY4" fmla="*/ 239276 h 404928"/>
              <a:gd name="connsiteX5" fmla="*/ 202459 w 1481629"/>
              <a:gd name="connsiteY5" fmla="*/ 257682 h 404928"/>
              <a:gd name="connsiteX6" fmla="*/ 561363 w 1481629"/>
              <a:gd name="connsiteY6" fmla="*/ 211667 h 404928"/>
              <a:gd name="connsiteX7" fmla="*/ 598173 w 1481629"/>
              <a:gd name="connsiteY7" fmla="*/ 147247 h 404928"/>
              <a:gd name="connsiteX8" fmla="*/ 588971 w 1481629"/>
              <a:gd name="connsiteY8" fmla="*/ 27609 h 404928"/>
              <a:gd name="connsiteX9" fmla="*/ 552160 w 1481629"/>
              <a:gd name="connsiteY9" fmla="*/ 0 h 404928"/>
              <a:gd name="connsiteX10" fmla="*/ 450931 w 1481629"/>
              <a:gd name="connsiteY10" fmla="*/ 36812 h 404928"/>
              <a:gd name="connsiteX11" fmla="*/ 432525 w 1481629"/>
              <a:gd name="connsiteY11" fmla="*/ 64421 h 404928"/>
              <a:gd name="connsiteX12" fmla="*/ 404917 w 1481629"/>
              <a:gd name="connsiteY12" fmla="*/ 110435 h 404928"/>
              <a:gd name="connsiteX13" fmla="*/ 386512 w 1481629"/>
              <a:gd name="connsiteY13" fmla="*/ 211667 h 404928"/>
              <a:gd name="connsiteX14" fmla="*/ 404917 w 1481629"/>
              <a:gd name="connsiteY14" fmla="*/ 285290 h 404928"/>
              <a:gd name="connsiteX15" fmla="*/ 423323 w 1481629"/>
              <a:gd name="connsiteY15" fmla="*/ 303696 h 404928"/>
              <a:gd name="connsiteX16" fmla="*/ 662592 w 1481629"/>
              <a:gd name="connsiteY16" fmla="*/ 386522 h 404928"/>
              <a:gd name="connsiteX17" fmla="*/ 828240 w 1481629"/>
              <a:gd name="connsiteY17" fmla="*/ 404928 h 404928"/>
              <a:gd name="connsiteX18" fmla="*/ 1085915 w 1481629"/>
              <a:gd name="connsiteY18" fmla="*/ 395725 h 404928"/>
              <a:gd name="connsiteX19" fmla="*/ 1223955 w 1481629"/>
              <a:gd name="connsiteY19" fmla="*/ 358913 h 404928"/>
              <a:gd name="connsiteX20" fmla="*/ 1325184 w 1481629"/>
              <a:gd name="connsiteY20" fmla="*/ 349711 h 404928"/>
              <a:gd name="connsiteX21" fmla="*/ 1463224 w 1481629"/>
              <a:gd name="connsiteY21" fmla="*/ 285290 h 404928"/>
              <a:gd name="connsiteX22" fmla="*/ 1472427 w 1481629"/>
              <a:gd name="connsiteY22" fmla="*/ 257682 h 404928"/>
              <a:gd name="connsiteX23" fmla="*/ 1481629 w 1481629"/>
              <a:gd name="connsiteY23" fmla="*/ 239276 h 404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81629" h="404928">
                <a:moveTo>
                  <a:pt x="0" y="27609"/>
                </a:moveTo>
                <a:cubicBezTo>
                  <a:pt x="3068" y="52150"/>
                  <a:pt x="3642" y="77133"/>
                  <a:pt x="9203" y="101232"/>
                </a:cubicBezTo>
                <a:cubicBezTo>
                  <a:pt x="14601" y="124626"/>
                  <a:pt x="29903" y="155522"/>
                  <a:pt x="46013" y="174855"/>
                </a:cubicBezTo>
                <a:cubicBezTo>
                  <a:pt x="54345" y="184853"/>
                  <a:pt x="63827" y="193894"/>
                  <a:pt x="73621" y="202464"/>
                </a:cubicBezTo>
                <a:cubicBezTo>
                  <a:pt x="88403" y="215399"/>
                  <a:pt x="102465" y="229737"/>
                  <a:pt x="119635" y="239276"/>
                </a:cubicBezTo>
                <a:cubicBezTo>
                  <a:pt x="126946" y="243338"/>
                  <a:pt x="199292" y="257049"/>
                  <a:pt x="202459" y="257682"/>
                </a:cubicBezTo>
                <a:cubicBezTo>
                  <a:pt x="350312" y="252912"/>
                  <a:pt x="450183" y="289496"/>
                  <a:pt x="561363" y="211667"/>
                </a:cubicBezTo>
                <a:cubicBezTo>
                  <a:pt x="571368" y="204663"/>
                  <a:pt x="594679" y="154235"/>
                  <a:pt x="598173" y="147247"/>
                </a:cubicBezTo>
                <a:cubicBezTo>
                  <a:pt x="606346" y="98211"/>
                  <a:pt x="618129" y="76207"/>
                  <a:pt x="588971" y="27609"/>
                </a:cubicBezTo>
                <a:cubicBezTo>
                  <a:pt x="581080" y="14457"/>
                  <a:pt x="564430" y="9203"/>
                  <a:pt x="552160" y="0"/>
                </a:cubicBezTo>
                <a:cubicBezTo>
                  <a:pt x="518417" y="12271"/>
                  <a:pt x="482544" y="19789"/>
                  <a:pt x="450931" y="36812"/>
                </a:cubicBezTo>
                <a:cubicBezTo>
                  <a:pt x="441193" y="42056"/>
                  <a:pt x="438387" y="55042"/>
                  <a:pt x="432525" y="64421"/>
                </a:cubicBezTo>
                <a:cubicBezTo>
                  <a:pt x="423045" y="79589"/>
                  <a:pt x="414120" y="95097"/>
                  <a:pt x="404917" y="110435"/>
                </a:cubicBezTo>
                <a:cubicBezTo>
                  <a:pt x="402446" y="122794"/>
                  <a:pt x="385893" y="202997"/>
                  <a:pt x="386512" y="211667"/>
                </a:cubicBezTo>
                <a:cubicBezTo>
                  <a:pt x="388314" y="236899"/>
                  <a:pt x="395522" y="261803"/>
                  <a:pt x="404917" y="285290"/>
                </a:cubicBezTo>
                <a:cubicBezTo>
                  <a:pt x="408139" y="293346"/>
                  <a:pt x="415482" y="299982"/>
                  <a:pt x="423323" y="303696"/>
                </a:cubicBezTo>
                <a:cubicBezTo>
                  <a:pt x="508625" y="344103"/>
                  <a:pt x="573506" y="373324"/>
                  <a:pt x="662592" y="386522"/>
                </a:cubicBezTo>
                <a:cubicBezTo>
                  <a:pt x="717548" y="394664"/>
                  <a:pt x="773024" y="398793"/>
                  <a:pt x="828240" y="404928"/>
                </a:cubicBezTo>
                <a:cubicBezTo>
                  <a:pt x="914132" y="401860"/>
                  <a:pt x="1000544" y="405652"/>
                  <a:pt x="1085915" y="395725"/>
                </a:cubicBezTo>
                <a:cubicBezTo>
                  <a:pt x="1133218" y="390224"/>
                  <a:pt x="1177191" y="367906"/>
                  <a:pt x="1223955" y="358913"/>
                </a:cubicBezTo>
                <a:cubicBezTo>
                  <a:pt x="1257227" y="352514"/>
                  <a:pt x="1291441" y="352778"/>
                  <a:pt x="1325184" y="349711"/>
                </a:cubicBezTo>
                <a:cubicBezTo>
                  <a:pt x="1342275" y="342875"/>
                  <a:pt x="1438442" y="310073"/>
                  <a:pt x="1463224" y="285290"/>
                </a:cubicBezTo>
                <a:cubicBezTo>
                  <a:pt x="1470083" y="278431"/>
                  <a:pt x="1468824" y="266689"/>
                  <a:pt x="1472427" y="257682"/>
                </a:cubicBezTo>
                <a:cubicBezTo>
                  <a:pt x="1474974" y="251313"/>
                  <a:pt x="1478562" y="245411"/>
                  <a:pt x="1481629" y="239276"/>
                </a:cubicBezTo>
              </a:path>
            </a:pathLst>
          </a:custGeom>
          <a:ln>
            <a:solidFill>
              <a:srgbClr val="7F7F7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38" tIns="45719" rIns="91438" bIns="45719"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任意形状 86"/>
          <p:cNvSpPr/>
          <p:nvPr/>
        </p:nvSpPr>
        <p:spPr>
          <a:xfrm>
            <a:off x="5059157" y="3528752"/>
            <a:ext cx="1277562" cy="1023726"/>
          </a:xfrm>
          <a:custGeom>
            <a:avLst/>
            <a:gdLst>
              <a:gd name="connsiteX0" fmla="*/ 0 w 1205550"/>
              <a:gd name="connsiteY0" fmla="*/ 0 h 1085942"/>
              <a:gd name="connsiteX1" fmla="*/ 165648 w 1205550"/>
              <a:gd name="connsiteY1" fmla="*/ 27609 h 1085942"/>
              <a:gd name="connsiteX2" fmla="*/ 211661 w 1205550"/>
              <a:gd name="connsiteY2" fmla="*/ 55218 h 1085942"/>
              <a:gd name="connsiteX3" fmla="*/ 294485 w 1205550"/>
              <a:gd name="connsiteY3" fmla="*/ 119638 h 1085942"/>
              <a:gd name="connsiteX4" fmla="*/ 368107 w 1205550"/>
              <a:gd name="connsiteY4" fmla="*/ 230073 h 1085942"/>
              <a:gd name="connsiteX5" fmla="*/ 395715 w 1205550"/>
              <a:gd name="connsiteY5" fmla="*/ 349710 h 1085942"/>
              <a:gd name="connsiteX6" fmla="*/ 368107 w 1205550"/>
              <a:gd name="connsiteY6" fmla="*/ 487754 h 1085942"/>
              <a:gd name="connsiteX7" fmla="*/ 349701 w 1205550"/>
              <a:gd name="connsiteY7" fmla="*/ 506160 h 1085942"/>
              <a:gd name="connsiteX8" fmla="*/ 322093 w 1205550"/>
              <a:gd name="connsiteY8" fmla="*/ 515363 h 1085942"/>
              <a:gd name="connsiteX9" fmla="*/ 294485 w 1205550"/>
              <a:gd name="connsiteY9" fmla="*/ 506160 h 1085942"/>
              <a:gd name="connsiteX10" fmla="*/ 257675 w 1205550"/>
              <a:gd name="connsiteY10" fmla="*/ 404928 h 1085942"/>
              <a:gd name="connsiteX11" fmla="*/ 266877 w 1205550"/>
              <a:gd name="connsiteY11" fmla="*/ 358913 h 1085942"/>
              <a:gd name="connsiteX12" fmla="*/ 377309 w 1205550"/>
              <a:gd name="connsiteY12" fmla="*/ 312899 h 1085942"/>
              <a:gd name="connsiteX13" fmla="*/ 450931 w 1205550"/>
              <a:gd name="connsiteY13" fmla="*/ 322102 h 1085942"/>
              <a:gd name="connsiteX14" fmla="*/ 736214 w 1205550"/>
              <a:gd name="connsiteY14" fmla="*/ 441739 h 1085942"/>
              <a:gd name="connsiteX15" fmla="*/ 1058307 w 1205550"/>
              <a:gd name="connsiteY15" fmla="*/ 662609 h 1085942"/>
              <a:gd name="connsiteX16" fmla="*/ 1122726 w 1205550"/>
              <a:gd name="connsiteY16" fmla="*/ 745435 h 1085942"/>
              <a:gd name="connsiteX17" fmla="*/ 1141131 w 1205550"/>
              <a:gd name="connsiteY17" fmla="*/ 791450 h 1085942"/>
              <a:gd name="connsiteX18" fmla="*/ 1187144 w 1205550"/>
              <a:gd name="connsiteY18" fmla="*/ 938696 h 1085942"/>
              <a:gd name="connsiteX19" fmla="*/ 1196347 w 1205550"/>
              <a:gd name="connsiteY19" fmla="*/ 984710 h 1085942"/>
              <a:gd name="connsiteX20" fmla="*/ 1205550 w 1205550"/>
              <a:gd name="connsiteY20" fmla="*/ 1021522 h 1085942"/>
              <a:gd name="connsiteX21" fmla="*/ 1196347 w 1205550"/>
              <a:gd name="connsiteY21" fmla="*/ 1085942 h 1085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05550" h="1085942">
                <a:moveTo>
                  <a:pt x="0" y="0"/>
                </a:moveTo>
                <a:cubicBezTo>
                  <a:pt x="55216" y="9203"/>
                  <a:pt x="111483" y="13479"/>
                  <a:pt x="165648" y="27609"/>
                </a:cubicBezTo>
                <a:cubicBezTo>
                  <a:pt x="182956" y="32124"/>
                  <a:pt x="197106" y="44821"/>
                  <a:pt x="211661" y="55218"/>
                </a:cubicBezTo>
                <a:cubicBezTo>
                  <a:pt x="240122" y="75548"/>
                  <a:pt x="269754" y="94906"/>
                  <a:pt x="294485" y="119638"/>
                </a:cubicBezTo>
                <a:cubicBezTo>
                  <a:pt x="315061" y="140214"/>
                  <a:pt x="355156" y="194456"/>
                  <a:pt x="368107" y="230073"/>
                </a:cubicBezTo>
                <a:cubicBezTo>
                  <a:pt x="386207" y="279848"/>
                  <a:pt x="387378" y="299691"/>
                  <a:pt x="395715" y="349710"/>
                </a:cubicBezTo>
                <a:cubicBezTo>
                  <a:pt x="388615" y="434910"/>
                  <a:pt x="406097" y="440266"/>
                  <a:pt x="368107" y="487754"/>
                </a:cubicBezTo>
                <a:cubicBezTo>
                  <a:pt x="362687" y="494529"/>
                  <a:pt x="357141" y="501696"/>
                  <a:pt x="349701" y="506160"/>
                </a:cubicBezTo>
                <a:cubicBezTo>
                  <a:pt x="341383" y="511151"/>
                  <a:pt x="331296" y="512295"/>
                  <a:pt x="322093" y="515363"/>
                </a:cubicBezTo>
                <a:cubicBezTo>
                  <a:pt x="312890" y="512295"/>
                  <a:pt x="300305" y="513920"/>
                  <a:pt x="294485" y="506160"/>
                </a:cubicBezTo>
                <a:cubicBezTo>
                  <a:pt x="274115" y="478999"/>
                  <a:pt x="265927" y="437938"/>
                  <a:pt x="257675" y="404928"/>
                </a:cubicBezTo>
                <a:cubicBezTo>
                  <a:pt x="260742" y="389590"/>
                  <a:pt x="256485" y="370604"/>
                  <a:pt x="266877" y="358913"/>
                </a:cubicBezTo>
                <a:cubicBezTo>
                  <a:pt x="298196" y="323678"/>
                  <a:pt x="336568" y="321048"/>
                  <a:pt x="377309" y="312899"/>
                </a:cubicBezTo>
                <a:cubicBezTo>
                  <a:pt x="401850" y="315967"/>
                  <a:pt x="426788" y="316737"/>
                  <a:pt x="450931" y="322102"/>
                </a:cubicBezTo>
                <a:cubicBezTo>
                  <a:pt x="551343" y="344416"/>
                  <a:pt x="647615" y="393411"/>
                  <a:pt x="736214" y="441739"/>
                </a:cubicBezTo>
                <a:cubicBezTo>
                  <a:pt x="843760" y="500402"/>
                  <a:pt x="968568" y="572868"/>
                  <a:pt x="1058307" y="662609"/>
                </a:cubicBezTo>
                <a:cubicBezTo>
                  <a:pt x="1083039" y="687341"/>
                  <a:pt x="1103813" y="716014"/>
                  <a:pt x="1122726" y="745435"/>
                </a:cubicBezTo>
                <a:cubicBezTo>
                  <a:pt x="1131659" y="759331"/>
                  <a:pt x="1135575" y="775893"/>
                  <a:pt x="1141131" y="791450"/>
                </a:cubicBezTo>
                <a:cubicBezTo>
                  <a:pt x="1155691" y="832219"/>
                  <a:pt x="1176177" y="894826"/>
                  <a:pt x="1187144" y="938696"/>
                </a:cubicBezTo>
                <a:cubicBezTo>
                  <a:pt x="1190938" y="953871"/>
                  <a:pt x="1192954" y="969441"/>
                  <a:pt x="1196347" y="984710"/>
                </a:cubicBezTo>
                <a:cubicBezTo>
                  <a:pt x="1199091" y="997057"/>
                  <a:pt x="1202482" y="1009251"/>
                  <a:pt x="1205550" y="1021522"/>
                </a:cubicBezTo>
                <a:lnTo>
                  <a:pt x="1196347" y="1085942"/>
                </a:lnTo>
              </a:path>
            </a:pathLst>
          </a:custGeom>
          <a:ln>
            <a:solidFill>
              <a:srgbClr val="7F7F7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38" tIns="45719" rIns="91438" bIns="45719"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任意形状 87"/>
          <p:cNvSpPr/>
          <p:nvPr/>
        </p:nvSpPr>
        <p:spPr>
          <a:xfrm>
            <a:off x="7754376" y="3472711"/>
            <a:ext cx="635379" cy="956664"/>
          </a:xfrm>
          <a:custGeom>
            <a:avLst/>
            <a:gdLst>
              <a:gd name="connsiteX0" fmla="*/ 607376 w 717808"/>
              <a:gd name="connsiteY0" fmla="*/ 0 h 1490869"/>
              <a:gd name="connsiteX1" fmla="*/ 634984 w 717808"/>
              <a:gd name="connsiteY1" fmla="*/ 64420 h 1490869"/>
              <a:gd name="connsiteX2" fmla="*/ 680997 w 717808"/>
              <a:gd name="connsiteY2" fmla="*/ 174855 h 1490869"/>
              <a:gd name="connsiteX3" fmla="*/ 717808 w 717808"/>
              <a:gd name="connsiteY3" fmla="*/ 395725 h 1490869"/>
              <a:gd name="connsiteX4" fmla="*/ 671794 w 717808"/>
              <a:gd name="connsiteY4" fmla="*/ 552174 h 1490869"/>
              <a:gd name="connsiteX5" fmla="*/ 616578 w 717808"/>
              <a:gd name="connsiteY5" fmla="*/ 588985 h 1490869"/>
              <a:gd name="connsiteX6" fmla="*/ 450930 w 717808"/>
              <a:gd name="connsiteY6" fmla="*/ 662609 h 1490869"/>
              <a:gd name="connsiteX7" fmla="*/ 276080 w 717808"/>
              <a:gd name="connsiteY7" fmla="*/ 690217 h 1490869"/>
              <a:gd name="connsiteX8" fmla="*/ 230066 w 717808"/>
              <a:gd name="connsiteY8" fmla="*/ 681014 h 1490869"/>
              <a:gd name="connsiteX9" fmla="*/ 239269 w 717808"/>
              <a:gd name="connsiteY9" fmla="*/ 533768 h 1490869"/>
              <a:gd name="connsiteX10" fmla="*/ 312890 w 717808"/>
              <a:gd name="connsiteY10" fmla="*/ 441739 h 1490869"/>
              <a:gd name="connsiteX11" fmla="*/ 368106 w 717808"/>
              <a:gd name="connsiteY11" fmla="*/ 395725 h 1490869"/>
              <a:gd name="connsiteX12" fmla="*/ 404917 w 717808"/>
              <a:gd name="connsiteY12" fmla="*/ 386522 h 1490869"/>
              <a:gd name="connsiteX13" fmla="*/ 515349 w 717808"/>
              <a:gd name="connsiteY13" fmla="*/ 478551 h 1490869"/>
              <a:gd name="connsiteX14" fmla="*/ 607376 w 717808"/>
              <a:gd name="connsiteY14" fmla="*/ 644203 h 1490869"/>
              <a:gd name="connsiteX15" fmla="*/ 644186 w 717808"/>
              <a:gd name="connsiteY15" fmla="*/ 782246 h 1490869"/>
              <a:gd name="connsiteX16" fmla="*/ 616578 w 717808"/>
              <a:gd name="connsiteY16" fmla="*/ 947898 h 1490869"/>
              <a:gd name="connsiteX17" fmla="*/ 450930 w 717808"/>
              <a:gd name="connsiteY17" fmla="*/ 1168768 h 1490869"/>
              <a:gd name="connsiteX18" fmla="*/ 285282 w 717808"/>
              <a:gd name="connsiteY18" fmla="*/ 1334420 h 1490869"/>
              <a:gd name="connsiteX19" fmla="*/ 27608 w 717808"/>
              <a:gd name="connsiteY19" fmla="*/ 1490869 h 1490869"/>
              <a:gd name="connsiteX20" fmla="*/ 0 w 717808"/>
              <a:gd name="connsiteY20" fmla="*/ 1490869 h 149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17808" h="1490869">
                <a:moveTo>
                  <a:pt x="607376" y="0"/>
                </a:moveTo>
                <a:cubicBezTo>
                  <a:pt x="616579" y="21473"/>
                  <a:pt x="625317" y="43152"/>
                  <a:pt x="634984" y="64420"/>
                </a:cubicBezTo>
                <a:cubicBezTo>
                  <a:pt x="655884" y="110403"/>
                  <a:pt x="666197" y="115654"/>
                  <a:pt x="680997" y="174855"/>
                </a:cubicBezTo>
                <a:cubicBezTo>
                  <a:pt x="702440" y="260630"/>
                  <a:pt x="707722" y="315033"/>
                  <a:pt x="717808" y="395725"/>
                </a:cubicBezTo>
                <a:cubicBezTo>
                  <a:pt x="702470" y="447875"/>
                  <a:pt x="697016" y="504021"/>
                  <a:pt x="671794" y="552174"/>
                </a:cubicBezTo>
                <a:cubicBezTo>
                  <a:pt x="661530" y="571769"/>
                  <a:pt x="635417" y="577391"/>
                  <a:pt x="616578" y="588985"/>
                </a:cubicBezTo>
                <a:cubicBezTo>
                  <a:pt x="555993" y="626269"/>
                  <a:pt x="524580" y="642522"/>
                  <a:pt x="450930" y="662609"/>
                </a:cubicBezTo>
                <a:cubicBezTo>
                  <a:pt x="402644" y="675778"/>
                  <a:pt x="328009" y="683726"/>
                  <a:pt x="276080" y="690217"/>
                </a:cubicBezTo>
                <a:cubicBezTo>
                  <a:pt x="260742" y="687149"/>
                  <a:pt x="243647" y="688775"/>
                  <a:pt x="230066" y="681014"/>
                </a:cubicBezTo>
                <a:cubicBezTo>
                  <a:pt x="181307" y="653152"/>
                  <a:pt x="237488" y="539110"/>
                  <a:pt x="239269" y="533768"/>
                </a:cubicBezTo>
                <a:cubicBezTo>
                  <a:pt x="251211" y="497940"/>
                  <a:pt x="286760" y="465494"/>
                  <a:pt x="312890" y="441739"/>
                </a:cubicBezTo>
                <a:cubicBezTo>
                  <a:pt x="330618" y="425623"/>
                  <a:pt x="347562" y="408052"/>
                  <a:pt x="368106" y="395725"/>
                </a:cubicBezTo>
                <a:cubicBezTo>
                  <a:pt x="378952" y="389218"/>
                  <a:pt x="392647" y="389590"/>
                  <a:pt x="404917" y="386522"/>
                </a:cubicBezTo>
                <a:cubicBezTo>
                  <a:pt x="479688" y="411445"/>
                  <a:pt x="463588" y="394438"/>
                  <a:pt x="515349" y="478551"/>
                </a:cubicBezTo>
                <a:cubicBezTo>
                  <a:pt x="548454" y="532347"/>
                  <a:pt x="607376" y="644203"/>
                  <a:pt x="607376" y="644203"/>
                </a:cubicBezTo>
                <a:cubicBezTo>
                  <a:pt x="619646" y="690217"/>
                  <a:pt x="642744" y="734646"/>
                  <a:pt x="644186" y="782246"/>
                </a:cubicBezTo>
                <a:cubicBezTo>
                  <a:pt x="645881" y="838199"/>
                  <a:pt x="635849" y="895341"/>
                  <a:pt x="616578" y="947898"/>
                </a:cubicBezTo>
                <a:cubicBezTo>
                  <a:pt x="599271" y="995100"/>
                  <a:pt x="481499" y="1136015"/>
                  <a:pt x="450930" y="1168768"/>
                </a:cubicBezTo>
                <a:cubicBezTo>
                  <a:pt x="397650" y="1225855"/>
                  <a:pt x="343835" y="1282754"/>
                  <a:pt x="285282" y="1334420"/>
                </a:cubicBezTo>
                <a:cubicBezTo>
                  <a:pt x="254379" y="1361688"/>
                  <a:pt x="98316" y="1490869"/>
                  <a:pt x="27608" y="1490869"/>
                </a:cubicBezTo>
                <a:lnTo>
                  <a:pt x="0" y="1490869"/>
                </a:lnTo>
              </a:path>
            </a:pathLst>
          </a:custGeom>
          <a:ln>
            <a:solidFill>
              <a:srgbClr val="7F7F7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38" tIns="45719" rIns="91438" bIns="45719"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任意形状 88"/>
          <p:cNvSpPr/>
          <p:nvPr/>
        </p:nvSpPr>
        <p:spPr>
          <a:xfrm>
            <a:off x="6461148" y="2711632"/>
            <a:ext cx="396844" cy="1634239"/>
          </a:xfrm>
          <a:custGeom>
            <a:avLst/>
            <a:gdLst>
              <a:gd name="connsiteX0" fmla="*/ 46013 w 322113"/>
              <a:gd name="connsiteY0" fmla="*/ 0 h 1610508"/>
              <a:gd name="connsiteX1" fmla="*/ 18405 w 322113"/>
              <a:gd name="connsiteY1" fmla="*/ 174856 h 1610508"/>
              <a:gd name="connsiteX2" fmla="*/ 0 w 322113"/>
              <a:gd name="connsiteY2" fmla="*/ 349711 h 1610508"/>
              <a:gd name="connsiteX3" fmla="*/ 18405 w 322113"/>
              <a:gd name="connsiteY3" fmla="*/ 754638 h 1610508"/>
              <a:gd name="connsiteX4" fmla="*/ 36810 w 322113"/>
              <a:gd name="connsiteY4" fmla="*/ 782247 h 1610508"/>
              <a:gd name="connsiteX5" fmla="*/ 82824 w 322113"/>
              <a:gd name="connsiteY5" fmla="*/ 809856 h 1610508"/>
              <a:gd name="connsiteX6" fmla="*/ 147242 w 322113"/>
              <a:gd name="connsiteY6" fmla="*/ 800653 h 1610508"/>
              <a:gd name="connsiteX7" fmla="*/ 174850 w 322113"/>
              <a:gd name="connsiteY7" fmla="*/ 727029 h 1610508"/>
              <a:gd name="connsiteX8" fmla="*/ 165648 w 322113"/>
              <a:gd name="connsiteY8" fmla="*/ 598189 h 1610508"/>
              <a:gd name="connsiteX9" fmla="*/ 128837 w 322113"/>
              <a:gd name="connsiteY9" fmla="*/ 625798 h 1610508"/>
              <a:gd name="connsiteX10" fmla="*/ 110432 w 322113"/>
              <a:gd name="connsiteY10" fmla="*/ 662609 h 1610508"/>
              <a:gd name="connsiteX11" fmla="*/ 73621 w 322113"/>
              <a:gd name="connsiteY11" fmla="*/ 745435 h 1610508"/>
              <a:gd name="connsiteX12" fmla="*/ 55216 w 322113"/>
              <a:gd name="connsiteY12" fmla="*/ 947899 h 1610508"/>
              <a:gd name="connsiteX13" fmla="*/ 73621 w 322113"/>
              <a:gd name="connsiteY13" fmla="*/ 1049131 h 1610508"/>
              <a:gd name="connsiteX14" fmla="*/ 119634 w 322113"/>
              <a:gd name="connsiteY14" fmla="*/ 1196377 h 1610508"/>
              <a:gd name="connsiteX15" fmla="*/ 138040 w 322113"/>
              <a:gd name="connsiteY15" fmla="*/ 1233189 h 1610508"/>
              <a:gd name="connsiteX16" fmla="*/ 174850 w 322113"/>
              <a:gd name="connsiteY16" fmla="*/ 1334421 h 1610508"/>
              <a:gd name="connsiteX17" fmla="*/ 211661 w 322113"/>
              <a:gd name="connsiteY17" fmla="*/ 1408044 h 1610508"/>
              <a:gd name="connsiteX18" fmla="*/ 220864 w 322113"/>
              <a:gd name="connsiteY18" fmla="*/ 1435653 h 1610508"/>
              <a:gd name="connsiteX19" fmla="*/ 248472 w 322113"/>
              <a:gd name="connsiteY19" fmla="*/ 1472464 h 1610508"/>
              <a:gd name="connsiteX20" fmla="*/ 294485 w 322113"/>
              <a:gd name="connsiteY20" fmla="*/ 1536885 h 1610508"/>
              <a:gd name="connsiteX21" fmla="*/ 303688 w 322113"/>
              <a:gd name="connsiteY21" fmla="*/ 1564493 h 1610508"/>
              <a:gd name="connsiteX22" fmla="*/ 322093 w 322113"/>
              <a:gd name="connsiteY22" fmla="*/ 1610508 h 1610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22113" h="1610508">
                <a:moveTo>
                  <a:pt x="46013" y="0"/>
                </a:moveTo>
                <a:cubicBezTo>
                  <a:pt x="23376" y="249005"/>
                  <a:pt x="53347" y="-23155"/>
                  <a:pt x="18405" y="174856"/>
                </a:cubicBezTo>
                <a:cubicBezTo>
                  <a:pt x="15493" y="191358"/>
                  <a:pt x="1206" y="337655"/>
                  <a:pt x="0" y="349711"/>
                </a:cubicBezTo>
                <a:cubicBezTo>
                  <a:pt x="6135" y="484687"/>
                  <a:pt x="6948" y="620010"/>
                  <a:pt x="18405" y="754638"/>
                </a:cubicBezTo>
                <a:cubicBezTo>
                  <a:pt x="19343" y="765659"/>
                  <a:pt x="28412" y="775049"/>
                  <a:pt x="36810" y="782247"/>
                </a:cubicBezTo>
                <a:cubicBezTo>
                  <a:pt x="50391" y="793888"/>
                  <a:pt x="67486" y="800653"/>
                  <a:pt x="82824" y="809856"/>
                </a:cubicBezTo>
                <a:cubicBezTo>
                  <a:pt x="104297" y="806788"/>
                  <a:pt x="129194" y="812685"/>
                  <a:pt x="147242" y="800653"/>
                </a:cubicBezTo>
                <a:cubicBezTo>
                  <a:pt x="151961" y="797507"/>
                  <a:pt x="170577" y="739848"/>
                  <a:pt x="174850" y="727029"/>
                </a:cubicBezTo>
                <a:cubicBezTo>
                  <a:pt x="171783" y="684082"/>
                  <a:pt x="183464" y="637386"/>
                  <a:pt x="165648" y="598189"/>
                </a:cubicBezTo>
                <a:cubicBezTo>
                  <a:pt x="159301" y="584226"/>
                  <a:pt x="138819" y="614152"/>
                  <a:pt x="128837" y="625798"/>
                </a:cubicBezTo>
                <a:cubicBezTo>
                  <a:pt x="119909" y="636214"/>
                  <a:pt x="116181" y="650153"/>
                  <a:pt x="110432" y="662609"/>
                </a:cubicBezTo>
                <a:cubicBezTo>
                  <a:pt x="97771" y="690041"/>
                  <a:pt x="85891" y="717826"/>
                  <a:pt x="73621" y="745435"/>
                </a:cubicBezTo>
                <a:cubicBezTo>
                  <a:pt x="64117" y="811962"/>
                  <a:pt x="52635" y="880793"/>
                  <a:pt x="55216" y="947899"/>
                </a:cubicBezTo>
                <a:cubicBezTo>
                  <a:pt x="56534" y="982171"/>
                  <a:pt x="66895" y="1015500"/>
                  <a:pt x="73621" y="1049131"/>
                </a:cubicBezTo>
                <a:cubicBezTo>
                  <a:pt x="81595" y="1089001"/>
                  <a:pt x="111468" y="1180045"/>
                  <a:pt x="119634" y="1196377"/>
                </a:cubicBezTo>
                <a:cubicBezTo>
                  <a:pt x="125769" y="1208648"/>
                  <a:pt x="132945" y="1220451"/>
                  <a:pt x="138040" y="1233189"/>
                </a:cubicBezTo>
                <a:cubicBezTo>
                  <a:pt x="167033" y="1305673"/>
                  <a:pt x="144672" y="1269034"/>
                  <a:pt x="174850" y="1334421"/>
                </a:cubicBezTo>
                <a:cubicBezTo>
                  <a:pt x="186348" y="1359333"/>
                  <a:pt x="202984" y="1382014"/>
                  <a:pt x="211661" y="1408044"/>
                </a:cubicBezTo>
                <a:cubicBezTo>
                  <a:pt x="214729" y="1417247"/>
                  <a:pt x="216051" y="1427230"/>
                  <a:pt x="220864" y="1435653"/>
                </a:cubicBezTo>
                <a:cubicBezTo>
                  <a:pt x="228474" y="1448970"/>
                  <a:pt x="240343" y="1459457"/>
                  <a:pt x="248472" y="1472464"/>
                </a:cubicBezTo>
                <a:cubicBezTo>
                  <a:pt x="288849" y="1537070"/>
                  <a:pt x="241853" y="1484251"/>
                  <a:pt x="294485" y="1536885"/>
                </a:cubicBezTo>
                <a:cubicBezTo>
                  <a:pt x="297553" y="1546088"/>
                  <a:pt x="299867" y="1555577"/>
                  <a:pt x="303688" y="1564493"/>
                </a:cubicBezTo>
                <a:cubicBezTo>
                  <a:pt x="323465" y="1610640"/>
                  <a:pt x="322093" y="1586112"/>
                  <a:pt x="322093" y="1610508"/>
                </a:cubicBezTo>
              </a:path>
            </a:pathLst>
          </a:custGeom>
          <a:ln>
            <a:solidFill>
              <a:srgbClr val="7F7F7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38" tIns="45719" rIns="91438" bIns="45719"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528" y="4074274"/>
            <a:ext cx="3194040" cy="205418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 rot="21253732">
            <a:off x="456609" y="3196877"/>
            <a:ext cx="2600854" cy="1754793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chemeClr val="bg1"/>
            </a:solidFill>
            <a:prstDash val="solid"/>
          </a:ln>
          <a:effectLst>
            <a:outerShdw blurRad="177800" dist="3556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21966" y="2065375"/>
            <a:ext cx="2135420" cy="1440765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chemeClr val="bg1"/>
            </a:solidFill>
            <a:prstDash val="solid"/>
          </a:ln>
          <a:effectLst>
            <a:outerShdw blurRad="177800" dist="3556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 rot="21001849">
            <a:off x="5835144" y="1846810"/>
            <a:ext cx="1672123" cy="1128179"/>
          </a:xfrm>
          <a:prstGeom prst="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chemeClr val="bg1"/>
            </a:solidFill>
            <a:prstDash val="solid"/>
          </a:ln>
          <a:effectLst>
            <a:outerShdw blurRad="177800" dist="3556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 rot="601112">
            <a:off x="8218429" y="1773631"/>
            <a:ext cx="2706316" cy="1825948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chemeClr val="bg1"/>
            </a:solidFill>
            <a:prstDash val="solid"/>
          </a:ln>
          <a:effectLst>
            <a:outerShdw blurRad="177800" dist="3556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6000"/>
    </mc:Choice>
    <mc:Fallback xmlns="">
      <p:transition spd="slow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ldLvl="0" animBg="1"/>
      <p:bldP spid="49" grpId="0" bldLvl="0" animBg="1"/>
      <p:bldP spid="50" grpId="0" bldLvl="0" animBg="1"/>
      <p:bldP spid="51" grpId="0" bldLvl="0" animBg="1"/>
      <p:bldP spid="15" grpId="1" bldLvl="0" animBg="1"/>
      <p:bldP spid="16" grpId="1" bldLvl="0" animBg="1"/>
      <p:bldP spid="17" grpId="1" bldLvl="0" animBg="1"/>
      <p:bldP spid="18" grpId="1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3175" y="-11430"/>
            <a:ext cx="12198985" cy="6880860"/>
          </a:xfrm>
          <a:prstGeom prst="rect">
            <a:avLst/>
          </a:prstGeom>
          <a:solidFill>
            <a:srgbClr val="FBC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3" name="图片 62" descr="fe25ad9478b81bb06028d6d7108e2b8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19405" y="527685"/>
            <a:ext cx="1010920" cy="450850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1461770" y="527685"/>
            <a:ext cx="34988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E94319"/>
                </a:solidFill>
                <a:latin typeface="微软雅黑" panose="020B0503020204020204" charset="-122"/>
                <a:ea typeface="微软雅黑" panose="020B0503020204020204" charset="-122"/>
              </a:rPr>
              <a:t>请在此处输入您的标题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7014" y="2069230"/>
            <a:ext cx="4998304" cy="4625683"/>
            <a:chOff x="1456227" y="1154647"/>
            <a:chExt cx="3749216" cy="3468459"/>
          </a:xfrm>
          <a:blipFill>
            <a:blip r:embed="rId4"/>
            <a:stretch>
              <a:fillRect/>
            </a:stretch>
          </a:blipFill>
        </p:grpSpPr>
        <p:sp>
          <p:nvSpPr>
            <p:cNvPr id="8" name="心形 2"/>
            <p:cNvSpPr/>
            <p:nvPr/>
          </p:nvSpPr>
          <p:spPr bwMode="auto">
            <a:xfrm rot="1297918">
              <a:off x="1456227" y="1227949"/>
              <a:ext cx="3507052" cy="3395157"/>
            </a:xfrm>
            <a:custGeom>
              <a:avLst/>
              <a:gdLst>
                <a:gd name="connsiteX0" fmla="*/ 1925960 w 3851920"/>
                <a:gd name="connsiteY0" fmla="*/ 962980 h 3851920"/>
                <a:gd name="connsiteX1" fmla="*/ 1925960 w 3851920"/>
                <a:gd name="connsiteY1" fmla="*/ 3851920 h 3851920"/>
                <a:gd name="connsiteX2" fmla="*/ 1925960 w 3851920"/>
                <a:gd name="connsiteY2" fmla="*/ 962980 h 3851920"/>
                <a:gd name="connsiteX0-1" fmla="*/ 1876002 w 3880784"/>
                <a:gd name="connsiteY0-2" fmla="*/ 834980 h 4165205"/>
                <a:gd name="connsiteX1-3" fmla="*/ 1969030 w 3880784"/>
                <a:gd name="connsiteY1-4" fmla="*/ 4165205 h 4165205"/>
                <a:gd name="connsiteX2-5" fmla="*/ 1876002 w 3880784"/>
                <a:gd name="connsiteY2-6" fmla="*/ 834980 h 4165205"/>
                <a:gd name="connsiteX0-7" fmla="*/ 1876002 w 3924270"/>
                <a:gd name="connsiteY0-8" fmla="*/ 834980 h 4165205"/>
                <a:gd name="connsiteX1-9" fmla="*/ 1969030 w 3924270"/>
                <a:gd name="connsiteY1-10" fmla="*/ 4165205 h 4165205"/>
                <a:gd name="connsiteX2-11" fmla="*/ 1876002 w 3924270"/>
                <a:gd name="connsiteY2-12" fmla="*/ 834980 h 4165205"/>
                <a:gd name="connsiteX0-13" fmla="*/ 1902465 w 3950733"/>
                <a:gd name="connsiteY0-14" fmla="*/ 551725 h 3881950"/>
                <a:gd name="connsiteX1-15" fmla="*/ 1995493 w 3950733"/>
                <a:gd name="connsiteY1-16" fmla="*/ 3881950 h 3881950"/>
                <a:gd name="connsiteX2-17" fmla="*/ 1902465 w 3950733"/>
                <a:gd name="connsiteY2-18" fmla="*/ 551725 h 3881950"/>
                <a:gd name="connsiteX0-19" fmla="*/ 1722651 w 3960983"/>
                <a:gd name="connsiteY0-20" fmla="*/ 537745 h 3965463"/>
                <a:gd name="connsiteX1-21" fmla="*/ 2086600 w 3960983"/>
                <a:gd name="connsiteY1-22" fmla="*/ 3965463 h 3965463"/>
                <a:gd name="connsiteX2-23" fmla="*/ 1722651 w 3960983"/>
                <a:gd name="connsiteY2-24" fmla="*/ 537745 h 3965463"/>
                <a:gd name="connsiteX0-25" fmla="*/ 1722651 w 3811540"/>
                <a:gd name="connsiteY0-26" fmla="*/ 536376 h 3964094"/>
                <a:gd name="connsiteX1-27" fmla="*/ 2086600 w 3811540"/>
                <a:gd name="connsiteY1-28" fmla="*/ 3964094 h 3964094"/>
                <a:gd name="connsiteX2-29" fmla="*/ 1722651 w 3811540"/>
                <a:gd name="connsiteY2-30" fmla="*/ 536376 h 3964094"/>
                <a:gd name="connsiteX0-31" fmla="*/ 1863823 w 3952712"/>
                <a:gd name="connsiteY0-32" fmla="*/ 536376 h 3964094"/>
                <a:gd name="connsiteX1-33" fmla="*/ 2227772 w 3952712"/>
                <a:gd name="connsiteY1-34" fmla="*/ 3964094 h 3964094"/>
                <a:gd name="connsiteX2-35" fmla="*/ 1863823 w 3952712"/>
                <a:gd name="connsiteY2-36" fmla="*/ 536376 h 3964094"/>
                <a:gd name="connsiteX0-37" fmla="*/ 1972131 w 4061020"/>
                <a:gd name="connsiteY0-38" fmla="*/ 536376 h 3964094"/>
                <a:gd name="connsiteX1-39" fmla="*/ 2336080 w 4061020"/>
                <a:gd name="connsiteY1-40" fmla="*/ 3964094 h 3964094"/>
                <a:gd name="connsiteX2-41" fmla="*/ 1972131 w 4061020"/>
                <a:gd name="connsiteY2-42" fmla="*/ 536376 h 3964094"/>
                <a:gd name="connsiteX0-43" fmla="*/ 1892081 w 3980970"/>
                <a:gd name="connsiteY0-44" fmla="*/ 536376 h 3964094"/>
                <a:gd name="connsiteX1-45" fmla="*/ 2256030 w 3980970"/>
                <a:gd name="connsiteY1-46" fmla="*/ 3964094 h 3964094"/>
                <a:gd name="connsiteX2-47" fmla="*/ 1892081 w 3980970"/>
                <a:gd name="connsiteY2-48" fmla="*/ 536376 h 3964094"/>
                <a:gd name="connsiteX0-49" fmla="*/ 1892081 w 3968385"/>
                <a:gd name="connsiteY0-50" fmla="*/ 561778 h 3989496"/>
                <a:gd name="connsiteX1-51" fmla="*/ 2256030 w 3968385"/>
                <a:gd name="connsiteY1-52" fmla="*/ 3989496 h 3989496"/>
                <a:gd name="connsiteX2-53" fmla="*/ 1892081 w 3968385"/>
                <a:gd name="connsiteY2-54" fmla="*/ 561778 h 3989496"/>
                <a:gd name="connsiteX0-55" fmla="*/ 1916931 w 3993235"/>
                <a:gd name="connsiteY0-56" fmla="*/ 561778 h 3989496"/>
                <a:gd name="connsiteX1-57" fmla="*/ 2280880 w 3993235"/>
                <a:gd name="connsiteY1-58" fmla="*/ 3989496 h 3989496"/>
                <a:gd name="connsiteX2-59" fmla="*/ 1916931 w 3993235"/>
                <a:gd name="connsiteY2-60" fmla="*/ 561778 h 3989496"/>
                <a:gd name="connsiteX0-61" fmla="*/ 1945333 w 4021637"/>
                <a:gd name="connsiteY0-62" fmla="*/ 561778 h 3989496"/>
                <a:gd name="connsiteX1-63" fmla="*/ 2309282 w 4021637"/>
                <a:gd name="connsiteY1-64" fmla="*/ 3989496 h 3989496"/>
                <a:gd name="connsiteX2-65" fmla="*/ 1945333 w 4021637"/>
                <a:gd name="connsiteY2-66" fmla="*/ 561778 h 3989496"/>
                <a:gd name="connsiteX0-67" fmla="*/ 1870632 w 4031796"/>
                <a:gd name="connsiteY0-68" fmla="*/ 568499 h 3949399"/>
                <a:gd name="connsiteX1-69" fmla="*/ 2352637 w 4031796"/>
                <a:gd name="connsiteY1-70" fmla="*/ 3949399 h 3949399"/>
                <a:gd name="connsiteX2-71" fmla="*/ 1870632 w 4031796"/>
                <a:gd name="connsiteY2-72" fmla="*/ 568499 h 3949399"/>
                <a:gd name="connsiteX0-73" fmla="*/ 1922776 w 4024411"/>
                <a:gd name="connsiteY0-74" fmla="*/ 563779 h 3977451"/>
                <a:gd name="connsiteX1-75" fmla="*/ 2322142 w 4024411"/>
                <a:gd name="connsiteY1-76" fmla="*/ 3977451 h 3977451"/>
                <a:gd name="connsiteX2-77" fmla="*/ 1922776 w 4024411"/>
                <a:gd name="connsiteY2-78" fmla="*/ 563779 h 3977451"/>
                <a:gd name="connsiteX0-79" fmla="*/ 1922776 w 4027834"/>
                <a:gd name="connsiteY0-80" fmla="*/ 577461 h 3991133"/>
                <a:gd name="connsiteX1-81" fmla="*/ 2322142 w 4027834"/>
                <a:gd name="connsiteY1-82" fmla="*/ 3991133 h 3991133"/>
                <a:gd name="connsiteX2-83" fmla="*/ 1922776 w 4027834"/>
                <a:gd name="connsiteY2-84" fmla="*/ 577461 h 3991133"/>
                <a:gd name="connsiteX0-85" fmla="*/ 1925663 w 4027468"/>
                <a:gd name="connsiteY0-86" fmla="*/ 579122 h 3981304"/>
                <a:gd name="connsiteX1-87" fmla="*/ 2320484 w 4027468"/>
                <a:gd name="connsiteY1-88" fmla="*/ 3981304 h 3981304"/>
                <a:gd name="connsiteX2-89" fmla="*/ 1925663 w 4027468"/>
                <a:gd name="connsiteY2-90" fmla="*/ 579122 h 3981304"/>
                <a:gd name="connsiteX0-91" fmla="*/ 1925663 w 4116501"/>
                <a:gd name="connsiteY0-92" fmla="*/ 549015 h 3951197"/>
                <a:gd name="connsiteX1-93" fmla="*/ 2320484 w 4116501"/>
                <a:gd name="connsiteY1-94" fmla="*/ 3951197 h 3951197"/>
                <a:gd name="connsiteX2-95" fmla="*/ 1925663 w 4116501"/>
                <a:gd name="connsiteY2-96" fmla="*/ 549015 h 3951197"/>
                <a:gd name="connsiteX0-97" fmla="*/ 1862309 w 4053147"/>
                <a:gd name="connsiteY0-98" fmla="*/ 549015 h 3951197"/>
                <a:gd name="connsiteX1-99" fmla="*/ 2257130 w 4053147"/>
                <a:gd name="connsiteY1-100" fmla="*/ 3951197 h 3951197"/>
                <a:gd name="connsiteX2-101" fmla="*/ 1862309 w 4053147"/>
                <a:gd name="connsiteY2-102" fmla="*/ 549015 h 3951197"/>
                <a:gd name="connsiteX0-103" fmla="*/ 1862309 w 4068397"/>
                <a:gd name="connsiteY0-104" fmla="*/ 550667 h 3952849"/>
                <a:gd name="connsiteX1-105" fmla="*/ 2257130 w 4068397"/>
                <a:gd name="connsiteY1-106" fmla="*/ 3952849 h 3952849"/>
                <a:gd name="connsiteX2-107" fmla="*/ 1862309 w 4068397"/>
                <a:gd name="connsiteY2-108" fmla="*/ 550667 h 3952849"/>
                <a:gd name="connsiteX0-109" fmla="*/ 1857817 w 4068865"/>
                <a:gd name="connsiteY0-110" fmla="*/ 552812 h 3938947"/>
                <a:gd name="connsiteX1-111" fmla="*/ 2259553 w 4068865"/>
                <a:gd name="connsiteY1-112" fmla="*/ 3938947 h 3938947"/>
                <a:gd name="connsiteX2-113" fmla="*/ 1857817 w 4068865"/>
                <a:gd name="connsiteY2-114" fmla="*/ 552812 h 3938947"/>
                <a:gd name="connsiteX0-115" fmla="*/ 1857817 w 4082013"/>
                <a:gd name="connsiteY0-116" fmla="*/ 547797 h 3933932"/>
                <a:gd name="connsiteX1-117" fmla="*/ 2259553 w 4082013"/>
                <a:gd name="connsiteY1-118" fmla="*/ 3933932 h 3933932"/>
                <a:gd name="connsiteX2-119" fmla="*/ 1857817 w 4082013"/>
                <a:gd name="connsiteY2-120" fmla="*/ 547797 h 3933932"/>
                <a:gd name="connsiteX0-121" fmla="*/ 1872683 w 4096879"/>
                <a:gd name="connsiteY0-122" fmla="*/ 547797 h 3933932"/>
                <a:gd name="connsiteX1-123" fmla="*/ 2274419 w 4096879"/>
                <a:gd name="connsiteY1-124" fmla="*/ 3933932 h 3933932"/>
                <a:gd name="connsiteX2-125" fmla="*/ 1872683 w 4096879"/>
                <a:gd name="connsiteY2-126" fmla="*/ 547797 h 3933932"/>
                <a:gd name="connsiteX0-127" fmla="*/ 1869693 w 4093889"/>
                <a:gd name="connsiteY0-128" fmla="*/ 547797 h 3933932"/>
                <a:gd name="connsiteX1-129" fmla="*/ 2271429 w 4093889"/>
                <a:gd name="connsiteY1-130" fmla="*/ 3933932 h 3933932"/>
                <a:gd name="connsiteX2-131" fmla="*/ 1869693 w 4093889"/>
                <a:gd name="connsiteY2-132" fmla="*/ 547797 h 3933932"/>
                <a:gd name="connsiteX0-133" fmla="*/ 1837881 w 4062077"/>
                <a:gd name="connsiteY0-134" fmla="*/ 547797 h 3933932"/>
                <a:gd name="connsiteX1-135" fmla="*/ 2239617 w 4062077"/>
                <a:gd name="connsiteY1-136" fmla="*/ 3933932 h 3933932"/>
                <a:gd name="connsiteX2-137" fmla="*/ 1837881 w 4062077"/>
                <a:gd name="connsiteY2-138" fmla="*/ 547797 h 3933932"/>
                <a:gd name="connsiteX0-139" fmla="*/ 1840592 w 4061827"/>
                <a:gd name="connsiteY0-140" fmla="*/ 546535 h 3942242"/>
                <a:gd name="connsiteX1-141" fmla="*/ 2238202 w 4061827"/>
                <a:gd name="connsiteY1-142" fmla="*/ 3942242 h 3942242"/>
                <a:gd name="connsiteX2-143" fmla="*/ 1840592 w 4061827"/>
                <a:gd name="connsiteY2-144" fmla="*/ 546535 h 39422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4061827" h="3942242">
                  <a:moveTo>
                    <a:pt x="1840592" y="546535"/>
                  </a:moveTo>
                  <a:cubicBezTo>
                    <a:pt x="2775798" y="-1124590"/>
                    <a:pt x="6097883" y="1331132"/>
                    <a:pt x="2238202" y="3942242"/>
                  </a:cubicBezTo>
                  <a:cubicBezTo>
                    <a:pt x="-2042826" y="1274016"/>
                    <a:pt x="978184" y="-992933"/>
                    <a:pt x="1840592" y="54653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tlCol="0" anchor="ctr"/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心形 2"/>
            <p:cNvSpPr/>
            <p:nvPr/>
          </p:nvSpPr>
          <p:spPr bwMode="auto">
            <a:xfrm rot="1297918">
              <a:off x="1829366" y="1154647"/>
              <a:ext cx="3376077" cy="3345316"/>
            </a:xfrm>
            <a:custGeom>
              <a:avLst/>
              <a:gdLst>
                <a:gd name="connsiteX0" fmla="*/ 1925960 w 3851920"/>
                <a:gd name="connsiteY0" fmla="*/ 962980 h 3851920"/>
                <a:gd name="connsiteX1" fmla="*/ 1925960 w 3851920"/>
                <a:gd name="connsiteY1" fmla="*/ 3851920 h 3851920"/>
                <a:gd name="connsiteX2" fmla="*/ 1925960 w 3851920"/>
                <a:gd name="connsiteY2" fmla="*/ 962980 h 3851920"/>
                <a:gd name="connsiteX0-1" fmla="*/ 1876002 w 3880784"/>
                <a:gd name="connsiteY0-2" fmla="*/ 834980 h 4165205"/>
                <a:gd name="connsiteX1-3" fmla="*/ 1969030 w 3880784"/>
                <a:gd name="connsiteY1-4" fmla="*/ 4165205 h 4165205"/>
                <a:gd name="connsiteX2-5" fmla="*/ 1876002 w 3880784"/>
                <a:gd name="connsiteY2-6" fmla="*/ 834980 h 4165205"/>
                <a:gd name="connsiteX0-7" fmla="*/ 1876002 w 3924270"/>
                <a:gd name="connsiteY0-8" fmla="*/ 834980 h 4165205"/>
                <a:gd name="connsiteX1-9" fmla="*/ 1969030 w 3924270"/>
                <a:gd name="connsiteY1-10" fmla="*/ 4165205 h 4165205"/>
                <a:gd name="connsiteX2-11" fmla="*/ 1876002 w 3924270"/>
                <a:gd name="connsiteY2-12" fmla="*/ 834980 h 4165205"/>
                <a:gd name="connsiteX0-13" fmla="*/ 1902465 w 3950733"/>
                <a:gd name="connsiteY0-14" fmla="*/ 551725 h 3881950"/>
                <a:gd name="connsiteX1-15" fmla="*/ 1995493 w 3950733"/>
                <a:gd name="connsiteY1-16" fmla="*/ 3881950 h 3881950"/>
                <a:gd name="connsiteX2-17" fmla="*/ 1902465 w 3950733"/>
                <a:gd name="connsiteY2-18" fmla="*/ 551725 h 3881950"/>
                <a:gd name="connsiteX0-19" fmla="*/ 1722651 w 3960983"/>
                <a:gd name="connsiteY0-20" fmla="*/ 537745 h 3965463"/>
                <a:gd name="connsiteX1-21" fmla="*/ 2086600 w 3960983"/>
                <a:gd name="connsiteY1-22" fmla="*/ 3965463 h 3965463"/>
                <a:gd name="connsiteX2-23" fmla="*/ 1722651 w 3960983"/>
                <a:gd name="connsiteY2-24" fmla="*/ 537745 h 3965463"/>
                <a:gd name="connsiteX0-25" fmla="*/ 1722651 w 3811540"/>
                <a:gd name="connsiteY0-26" fmla="*/ 536376 h 3964094"/>
                <a:gd name="connsiteX1-27" fmla="*/ 2086600 w 3811540"/>
                <a:gd name="connsiteY1-28" fmla="*/ 3964094 h 3964094"/>
                <a:gd name="connsiteX2-29" fmla="*/ 1722651 w 3811540"/>
                <a:gd name="connsiteY2-30" fmla="*/ 536376 h 3964094"/>
                <a:gd name="connsiteX0-31" fmla="*/ 1863823 w 3952712"/>
                <a:gd name="connsiteY0-32" fmla="*/ 536376 h 3964094"/>
                <a:gd name="connsiteX1-33" fmla="*/ 2227772 w 3952712"/>
                <a:gd name="connsiteY1-34" fmla="*/ 3964094 h 3964094"/>
                <a:gd name="connsiteX2-35" fmla="*/ 1863823 w 3952712"/>
                <a:gd name="connsiteY2-36" fmla="*/ 536376 h 3964094"/>
                <a:gd name="connsiteX0-37" fmla="*/ 1972131 w 4061020"/>
                <a:gd name="connsiteY0-38" fmla="*/ 536376 h 3964094"/>
                <a:gd name="connsiteX1-39" fmla="*/ 2336080 w 4061020"/>
                <a:gd name="connsiteY1-40" fmla="*/ 3964094 h 3964094"/>
                <a:gd name="connsiteX2-41" fmla="*/ 1972131 w 4061020"/>
                <a:gd name="connsiteY2-42" fmla="*/ 536376 h 3964094"/>
                <a:gd name="connsiteX0-43" fmla="*/ 1892081 w 3980970"/>
                <a:gd name="connsiteY0-44" fmla="*/ 536376 h 3964094"/>
                <a:gd name="connsiteX1-45" fmla="*/ 2256030 w 3980970"/>
                <a:gd name="connsiteY1-46" fmla="*/ 3964094 h 3964094"/>
                <a:gd name="connsiteX2-47" fmla="*/ 1892081 w 3980970"/>
                <a:gd name="connsiteY2-48" fmla="*/ 536376 h 3964094"/>
                <a:gd name="connsiteX0-49" fmla="*/ 1892081 w 3968385"/>
                <a:gd name="connsiteY0-50" fmla="*/ 561778 h 3989496"/>
                <a:gd name="connsiteX1-51" fmla="*/ 2256030 w 3968385"/>
                <a:gd name="connsiteY1-52" fmla="*/ 3989496 h 3989496"/>
                <a:gd name="connsiteX2-53" fmla="*/ 1892081 w 3968385"/>
                <a:gd name="connsiteY2-54" fmla="*/ 561778 h 3989496"/>
                <a:gd name="connsiteX0-55" fmla="*/ 1916931 w 3993235"/>
                <a:gd name="connsiteY0-56" fmla="*/ 561778 h 3989496"/>
                <a:gd name="connsiteX1-57" fmla="*/ 2280880 w 3993235"/>
                <a:gd name="connsiteY1-58" fmla="*/ 3989496 h 3989496"/>
                <a:gd name="connsiteX2-59" fmla="*/ 1916931 w 3993235"/>
                <a:gd name="connsiteY2-60" fmla="*/ 561778 h 3989496"/>
                <a:gd name="connsiteX0-61" fmla="*/ 1945333 w 4021637"/>
                <a:gd name="connsiteY0-62" fmla="*/ 561778 h 3989496"/>
                <a:gd name="connsiteX1-63" fmla="*/ 2309282 w 4021637"/>
                <a:gd name="connsiteY1-64" fmla="*/ 3989496 h 3989496"/>
                <a:gd name="connsiteX2-65" fmla="*/ 1945333 w 4021637"/>
                <a:gd name="connsiteY2-66" fmla="*/ 561778 h 3989496"/>
                <a:gd name="connsiteX0-67" fmla="*/ 1870632 w 4031796"/>
                <a:gd name="connsiteY0-68" fmla="*/ 568499 h 3949399"/>
                <a:gd name="connsiteX1-69" fmla="*/ 2352637 w 4031796"/>
                <a:gd name="connsiteY1-70" fmla="*/ 3949399 h 3949399"/>
                <a:gd name="connsiteX2-71" fmla="*/ 1870632 w 4031796"/>
                <a:gd name="connsiteY2-72" fmla="*/ 568499 h 3949399"/>
                <a:gd name="connsiteX0-73" fmla="*/ 1922776 w 4024411"/>
                <a:gd name="connsiteY0-74" fmla="*/ 563779 h 3977451"/>
                <a:gd name="connsiteX1-75" fmla="*/ 2322142 w 4024411"/>
                <a:gd name="connsiteY1-76" fmla="*/ 3977451 h 3977451"/>
                <a:gd name="connsiteX2-77" fmla="*/ 1922776 w 4024411"/>
                <a:gd name="connsiteY2-78" fmla="*/ 563779 h 3977451"/>
                <a:gd name="connsiteX0-79" fmla="*/ 1922776 w 4027834"/>
                <a:gd name="connsiteY0-80" fmla="*/ 577461 h 3991133"/>
                <a:gd name="connsiteX1-81" fmla="*/ 2322142 w 4027834"/>
                <a:gd name="connsiteY1-82" fmla="*/ 3991133 h 3991133"/>
                <a:gd name="connsiteX2-83" fmla="*/ 1922776 w 4027834"/>
                <a:gd name="connsiteY2-84" fmla="*/ 577461 h 3991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4027834" h="3991133">
                  <a:moveTo>
                    <a:pt x="1922776" y="577461"/>
                  </a:moveTo>
                  <a:cubicBezTo>
                    <a:pt x="2857982" y="-1093664"/>
                    <a:pt x="5917035" y="1112986"/>
                    <a:pt x="2322142" y="3991133"/>
                  </a:cubicBezTo>
                  <a:cubicBezTo>
                    <a:pt x="-1931420" y="1325284"/>
                    <a:pt x="731128" y="-859374"/>
                    <a:pt x="1922776" y="57746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tlCol="0" anchor="ctr"/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968918" y="2787722"/>
            <a:ext cx="2847640" cy="2577209"/>
            <a:chOff x="5437600" y="1982980"/>
            <a:chExt cx="2136008" cy="1932459"/>
          </a:xfrm>
        </p:grpSpPr>
        <p:sp>
          <p:nvSpPr>
            <p:cNvPr id="4" name="心形 2"/>
            <p:cNvSpPr/>
            <p:nvPr/>
          </p:nvSpPr>
          <p:spPr bwMode="auto">
            <a:xfrm rot="20302082" flipH="1">
              <a:off x="5608187" y="2012727"/>
              <a:ext cx="1965421" cy="1902712"/>
            </a:xfrm>
            <a:custGeom>
              <a:avLst/>
              <a:gdLst>
                <a:gd name="connsiteX0" fmla="*/ 1925960 w 3851920"/>
                <a:gd name="connsiteY0" fmla="*/ 962980 h 3851920"/>
                <a:gd name="connsiteX1" fmla="*/ 1925960 w 3851920"/>
                <a:gd name="connsiteY1" fmla="*/ 3851920 h 3851920"/>
                <a:gd name="connsiteX2" fmla="*/ 1925960 w 3851920"/>
                <a:gd name="connsiteY2" fmla="*/ 962980 h 3851920"/>
                <a:gd name="connsiteX0-1" fmla="*/ 1876002 w 3880784"/>
                <a:gd name="connsiteY0-2" fmla="*/ 834980 h 4165205"/>
                <a:gd name="connsiteX1-3" fmla="*/ 1969030 w 3880784"/>
                <a:gd name="connsiteY1-4" fmla="*/ 4165205 h 4165205"/>
                <a:gd name="connsiteX2-5" fmla="*/ 1876002 w 3880784"/>
                <a:gd name="connsiteY2-6" fmla="*/ 834980 h 4165205"/>
                <a:gd name="connsiteX0-7" fmla="*/ 1876002 w 3924270"/>
                <a:gd name="connsiteY0-8" fmla="*/ 834980 h 4165205"/>
                <a:gd name="connsiteX1-9" fmla="*/ 1969030 w 3924270"/>
                <a:gd name="connsiteY1-10" fmla="*/ 4165205 h 4165205"/>
                <a:gd name="connsiteX2-11" fmla="*/ 1876002 w 3924270"/>
                <a:gd name="connsiteY2-12" fmla="*/ 834980 h 4165205"/>
                <a:gd name="connsiteX0-13" fmla="*/ 1902465 w 3950733"/>
                <a:gd name="connsiteY0-14" fmla="*/ 551725 h 3881950"/>
                <a:gd name="connsiteX1-15" fmla="*/ 1995493 w 3950733"/>
                <a:gd name="connsiteY1-16" fmla="*/ 3881950 h 3881950"/>
                <a:gd name="connsiteX2-17" fmla="*/ 1902465 w 3950733"/>
                <a:gd name="connsiteY2-18" fmla="*/ 551725 h 3881950"/>
                <a:gd name="connsiteX0-19" fmla="*/ 1722651 w 3960983"/>
                <a:gd name="connsiteY0-20" fmla="*/ 537745 h 3965463"/>
                <a:gd name="connsiteX1-21" fmla="*/ 2086600 w 3960983"/>
                <a:gd name="connsiteY1-22" fmla="*/ 3965463 h 3965463"/>
                <a:gd name="connsiteX2-23" fmla="*/ 1722651 w 3960983"/>
                <a:gd name="connsiteY2-24" fmla="*/ 537745 h 3965463"/>
                <a:gd name="connsiteX0-25" fmla="*/ 1722651 w 3811540"/>
                <a:gd name="connsiteY0-26" fmla="*/ 536376 h 3964094"/>
                <a:gd name="connsiteX1-27" fmla="*/ 2086600 w 3811540"/>
                <a:gd name="connsiteY1-28" fmla="*/ 3964094 h 3964094"/>
                <a:gd name="connsiteX2-29" fmla="*/ 1722651 w 3811540"/>
                <a:gd name="connsiteY2-30" fmla="*/ 536376 h 3964094"/>
                <a:gd name="connsiteX0-31" fmla="*/ 1863823 w 3952712"/>
                <a:gd name="connsiteY0-32" fmla="*/ 536376 h 3964094"/>
                <a:gd name="connsiteX1-33" fmla="*/ 2227772 w 3952712"/>
                <a:gd name="connsiteY1-34" fmla="*/ 3964094 h 3964094"/>
                <a:gd name="connsiteX2-35" fmla="*/ 1863823 w 3952712"/>
                <a:gd name="connsiteY2-36" fmla="*/ 536376 h 3964094"/>
                <a:gd name="connsiteX0-37" fmla="*/ 1972131 w 4061020"/>
                <a:gd name="connsiteY0-38" fmla="*/ 536376 h 3964094"/>
                <a:gd name="connsiteX1-39" fmla="*/ 2336080 w 4061020"/>
                <a:gd name="connsiteY1-40" fmla="*/ 3964094 h 3964094"/>
                <a:gd name="connsiteX2-41" fmla="*/ 1972131 w 4061020"/>
                <a:gd name="connsiteY2-42" fmla="*/ 536376 h 3964094"/>
                <a:gd name="connsiteX0-43" fmla="*/ 1892081 w 3980970"/>
                <a:gd name="connsiteY0-44" fmla="*/ 536376 h 3964094"/>
                <a:gd name="connsiteX1-45" fmla="*/ 2256030 w 3980970"/>
                <a:gd name="connsiteY1-46" fmla="*/ 3964094 h 3964094"/>
                <a:gd name="connsiteX2-47" fmla="*/ 1892081 w 3980970"/>
                <a:gd name="connsiteY2-48" fmla="*/ 536376 h 3964094"/>
                <a:gd name="connsiteX0-49" fmla="*/ 1892081 w 3968385"/>
                <a:gd name="connsiteY0-50" fmla="*/ 561778 h 3989496"/>
                <a:gd name="connsiteX1-51" fmla="*/ 2256030 w 3968385"/>
                <a:gd name="connsiteY1-52" fmla="*/ 3989496 h 3989496"/>
                <a:gd name="connsiteX2-53" fmla="*/ 1892081 w 3968385"/>
                <a:gd name="connsiteY2-54" fmla="*/ 561778 h 3989496"/>
                <a:gd name="connsiteX0-55" fmla="*/ 1916931 w 3993235"/>
                <a:gd name="connsiteY0-56" fmla="*/ 561778 h 3989496"/>
                <a:gd name="connsiteX1-57" fmla="*/ 2280880 w 3993235"/>
                <a:gd name="connsiteY1-58" fmla="*/ 3989496 h 3989496"/>
                <a:gd name="connsiteX2-59" fmla="*/ 1916931 w 3993235"/>
                <a:gd name="connsiteY2-60" fmla="*/ 561778 h 3989496"/>
                <a:gd name="connsiteX0-61" fmla="*/ 1945333 w 4021637"/>
                <a:gd name="connsiteY0-62" fmla="*/ 561778 h 3989496"/>
                <a:gd name="connsiteX1-63" fmla="*/ 2309282 w 4021637"/>
                <a:gd name="connsiteY1-64" fmla="*/ 3989496 h 3989496"/>
                <a:gd name="connsiteX2-65" fmla="*/ 1945333 w 4021637"/>
                <a:gd name="connsiteY2-66" fmla="*/ 561778 h 3989496"/>
                <a:gd name="connsiteX0-67" fmla="*/ 1870632 w 4031796"/>
                <a:gd name="connsiteY0-68" fmla="*/ 568499 h 3949399"/>
                <a:gd name="connsiteX1-69" fmla="*/ 2352637 w 4031796"/>
                <a:gd name="connsiteY1-70" fmla="*/ 3949399 h 3949399"/>
                <a:gd name="connsiteX2-71" fmla="*/ 1870632 w 4031796"/>
                <a:gd name="connsiteY2-72" fmla="*/ 568499 h 3949399"/>
                <a:gd name="connsiteX0-73" fmla="*/ 1922776 w 4024411"/>
                <a:gd name="connsiteY0-74" fmla="*/ 563779 h 3977451"/>
                <a:gd name="connsiteX1-75" fmla="*/ 2322142 w 4024411"/>
                <a:gd name="connsiteY1-76" fmla="*/ 3977451 h 3977451"/>
                <a:gd name="connsiteX2-77" fmla="*/ 1922776 w 4024411"/>
                <a:gd name="connsiteY2-78" fmla="*/ 563779 h 3977451"/>
                <a:gd name="connsiteX0-79" fmla="*/ 1922776 w 4027834"/>
                <a:gd name="connsiteY0-80" fmla="*/ 577461 h 3991133"/>
                <a:gd name="connsiteX1-81" fmla="*/ 2322142 w 4027834"/>
                <a:gd name="connsiteY1-82" fmla="*/ 3991133 h 3991133"/>
                <a:gd name="connsiteX2-83" fmla="*/ 1922776 w 4027834"/>
                <a:gd name="connsiteY2-84" fmla="*/ 577461 h 3991133"/>
                <a:gd name="connsiteX0-85" fmla="*/ 1925663 w 4027468"/>
                <a:gd name="connsiteY0-86" fmla="*/ 579122 h 3981304"/>
                <a:gd name="connsiteX1-87" fmla="*/ 2320484 w 4027468"/>
                <a:gd name="connsiteY1-88" fmla="*/ 3981304 h 3981304"/>
                <a:gd name="connsiteX2-89" fmla="*/ 1925663 w 4027468"/>
                <a:gd name="connsiteY2-90" fmla="*/ 579122 h 3981304"/>
                <a:gd name="connsiteX0-91" fmla="*/ 1925663 w 4116501"/>
                <a:gd name="connsiteY0-92" fmla="*/ 549015 h 3951197"/>
                <a:gd name="connsiteX1-93" fmla="*/ 2320484 w 4116501"/>
                <a:gd name="connsiteY1-94" fmla="*/ 3951197 h 3951197"/>
                <a:gd name="connsiteX2-95" fmla="*/ 1925663 w 4116501"/>
                <a:gd name="connsiteY2-96" fmla="*/ 549015 h 3951197"/>
                <a:gd name="connsiteX0-97" fmla="*/ 1862309 w 4053147"/>
                <a:gd name="connsiteY0-98" fmla="*/ 549015 h 3951197"/>
                <a:gd name="connsiteX1-99" fmla="*/ 2257130 w 4053147"/>
                <a:gd name="connsiteY1-100" fmla="*/ 3951197 h 3951197"/>
                <a:gd name="connsiteX2-101" fmla="*/ 1862309 w 4053147"/>
                <a:gd name="connsiteY2-102" fmla="*/ 549015 h 3951197"/>
                <a:gd name="connsiteX0-103" fmla="*/ 1862309 w 4068397"/>
                <a:gd name="connsiteY0-104" fmla="*/ 550667 h 3952849"/>
                <a:gd name="connsiteX1-105" fmla="*/ 2257130 w 4068397"/>
                <a:gd name="connsiteY1-106" fmla="*/ 3952849 h 3952849"/>
                <a:gd name="connsiteX2-107" fmla="*/ 1862309 w 4068397"/>
                <a:gd name="connsiteY2-108" fmla="*/ 550667 h 3952849"/>
                <a:gd name="connsiteX0-109" fmla="*/ 1857817 w 4068865"/>
                <a:gd name="connsiteY0-110" fmla="*/ 552812 h 3938947"/>
                <a:gd name="connsiteX1-111" fmla="*/ 2259553 w 4068865"/>
                <a:gd name="connsiteY1-112" fmla="*/ 3938947 h 3938947"/>
                <a:gd name="connsiteX2-113" fmla="*/ 1857817 w 4068865"/>
                <a:gd name="connsiteY2-114" fmla="*/ 552812 h 3938947"/>
                <a:gd name="connsiteX0-115" fmla="*/ 1857817 w 4082013"/>
                <a:gd name="connsiteY0-116" fmla="*/ 547797 h 3933932"/>
                <a:gd name="connsiteX1-117" fmla="*/ 2259553 w 4082013"/>
                <a:gd name="connsiteY1-118" fmla="*/ 3933932 h 3933932"/>
                <a:gd name="connsiteX2-119" fmla="*/ 1857817 w 4082013"/>
                <a:gd name="connsiteY2-120" fmla="*/ 547797 h 3933932"/>
                <a:gd name="connsiteX0-121" fmla="*/ 1872683 w 4096879"/>
                <a:gd name="connsiteY0-122" fmla="*/ 547797 h 3933932"/>
                <a:gd name="connsiteX1-123" fmla="*/ 2274419 w 4096879"/>
                <a:gd name="connsiteY1-124" fmla="*/ 3933932 h 3933932"/>
                <a:gd name="connsiteX2-125" fmla="*/ 1872683 w 4096879"/>
                <a:gd name="connsiteY2-126" fmla="*/ 547797 h 3933932"/>
                <a:gd name="connsiteX0-127" fmla="*/ 1869693 w 4093889"/>
                <a:gd name="connsiteY0-128" fmla="*/ 547797 h 3933932"/>
                <a:gd name="connsiteX1-129" fmla="*/ 2271429 w 4093889"/>
                <a:gd name="connsiteY1-130" fmla="*/ 3933932 h 3933932"/>
                <a:gd name="connsiteX2-131" fmla="*/ 1869693 w 4093889"/>
                <a:gd name="connsiteY2-132" fmla="*/ 547797 h 3933932"/>
                <a:gd name="connsiteX0-133" fmla="*/ 1837881 w 4062077"/>
                <a:gd name="connsiteY0-134" fmla="*/ 547797 h 3933932"/>
                <a:gd name="connsiteX1-135" fmla="*/ 2239617 w 4062077"/>
                <a:gd name="connsiteY1-136" fmla="*/ 3933932 h 3933932"/>
                <a:gd name="connsiteX2-137" fmla="*/ 1837881 w 4062077"/>
                <a:gd name="connsiteY2-138" fmla="*/ 547797 h 3933932"/>
                <a:gd name="connsiteX0-139" fmla="*/ 1840592 w 4061827"/>
                <a:gd name="connsiteY0-140" fmla="*/ 546535 h 3942242"/>
                <a:gd name="connsiteX1-141" fmla="*/ 2238202 w 4061827"/>
                <a:gd name="connsiteY1-142" fmla="*/ 3942242 h 3942242"/>
                <a:gd name="connsiteX2-143" fmla="*/ 1840592 w 4061827"/>
                <a:gd name="connsiteY2-144" fmla="*/ 546535 h 39422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4061827" h="3942242">
                  <a:moveTo>
                    <a:pt x="1840592" y="546535"/>
                  </a:moveTo>
                  <a:cubicBezTo>
                    <a:pt x="2775798" y="-1124590"/>
                    <a:pt x="6097883" y="1331132"/>
                    <a:pt x="2238202" y="3942242"/>
                  </a:cubicBezTo>
                  <a:cubicBezTo>
                    <a:pt x="-2042826" y="1274016"/>
                    <a:pt x="978184" y="-992933"/>
                    <a:pt x="1840592" y="546535"/>
                  </a:cubicBezTo>
                  <a:close/>
                </a:path>
              </a:pathLst>
            </a:custGeom>
            <a:solidFill>
              <a:srgbClr val="E46D3A"/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任意多边形 4"/>
            <p:cNvSpPr/>
            <p:nvPr/>
          </p:nvSpPr>
          <p:spPr bwMode="auto">
            <a:xfrm rot="20741369">
              <a:off x="5437600" y="1982980"/>
              <a:ext cx="1878211" cy="1885093"/>
            </a:xfrm>
            <a:custGeom>
              <a:avLst/>
              <a:gdLst>
                <a:gd name="connsiteX0" fmla="*/ 1520397 w 1878211"/>
                <a:gd name="connsiteY0" fmla="*/ 15463 h 1885093"/>
                <a:gd name="connsiteX1" fmla="*/ 959517 w 1878211"/>
                <a:gd name="connsiteY1" fmla="*/ 1885093 h 1885093"/>
                <a:gd name="connsiteX2" fmla="*/ 941237 w 1878211"/>
                <a:gd name="connsiteY2" fmla="*/ 270734 h 1885093"/>
                <a:gd name="connsiteX3" fmla="*/ 1520397 w 1878211"/>
                <a:gd name="connsiteY3" fmla="*/ 15463 h 1885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8211" h="1885093">
                  <a:moveTo>
                    <a:pt x="1520397" y="15463"/>
                  </a:moveTo>
                  <a:cubicBezTo>
                    <a:pt x="1955609" y="128833"/>
                    <a:pt x="2212266" y="856139"/>
                    <a:pt x="959517" y="1885093"/>
                  </a:cubicBezTo>
                  <a:cubicBezTo>
                    <a:pt x="-887657" y="759341"/>
                    <a:pt x="405483" y="-451871"/>
                    <a:pt x="941237" y="270734"/>
                  </a:cubicBezTo>
                  <a:cubicBezTo>
                    <a:pt x="1087858" y="39245"/>
                    <a:pt x="1322573" y="-36069"/>
                    <a:pt x="1520397" y="15463"/>
                  </a:cubicBezTo>
                  <a:close/>
                </a:path>
              </a:pathLst>
            </a:cu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  <a:effectLst/>
          </p:spPr>
          <p:txBody>
            <a:bodyPr rtlCol="0" anchor="ctr"/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513641" y="1522326"/>
            <a:ext cx="4466858" cy="4042655"/>
            <a:chOff x="5437600" y="1982980"/>
            <a:chExt cx="2136008" cy="1932459"/>
          </a:xfrm>
        </p:grpSpPr>
        <p:sp>
          <p:nvSpPr>
            <p:cNvPr id="19" name="心形 2"/>
            <p:cNvSpPr/>
            <p:nvPr/>
          </p:nvSpPr>
          <p:spPr bwMode="auto">
            <a:xfrm rot="20302082" flipH="1">
              <a:off x="5608187" y="2012727"/>
              <a:ext cx="1965421" cy="1902712"/>
            </a:xfrm>
            <a:custGeom>
              <a:avLst/>
              <a:gdLst>
                <a:gd name="connsiteX0" fmla="*/ 1925960 w 3851920"/>
                <a:gd name="connsiteY0" fmla="*/ 962980 h 3851920"/>
                <a:gd name="connsiteX1" fmla="*/ 1925960 w 3851920"/>
                <a:gd name="connsiteY1" fmla="*/ 3851920 h 3851920"/>
                <a:gd name="connsiteX2" fmla="*/ 1925960 w 3851920"/>
                <a:gd name="connsiteY2" fmla="*/ 962980 h 3851920"/>
                <a:gd name="connsiteX0-1" fmla="*/ 1876002 w 3880784"/>
                <a:gd name="connsiteY0-2" fmla="*/ 834980 h 4165205"/>
                <a:gd name="connsiteX1-3" fmla="*/ 1969030 w 3880784"/>
                <a:gd name="connsiteY1-4" fmla="*/ 4165205 h 4165205"/>
                <a:gd name="connsiteX2-5" fmla="*/ 1876002 w 3880784"/>
                <a:gd name="connsiteY2-6" fmla="*/ 834980 h 4165205"/>
                <a:gd name="connsiteX0-7" fmla="*/ 1876002 w 3924270"/>
                <a:gd name="connsiteY0-8" fmla="*/ 834980 h 4165205"/>
                <a:gd name="connsiteX1-9" fmla="*/ 1969030 w 3924270"/>
                <a:gd name="connsiteY1-10" fmla="*/ 4165205 h 4165205"/>
                <a:gd name="connsiteX2-11" fmla="*/ 1876002 w 3924270"/>
                <a:gd name="connsiteY2-12" fmla="*/ 834980 h 4165205"/>
                <a:gd name="connsiteX0-13" fmla="*/ 1902465 w 3950733"/>
                <a:gd name="connsiteY0-14" fmla="*/ 551725 h 3881950"/>
                <a:gd name="connsiteX1-15" fmla="*/ 1995493 w 3950733"/>
                <a:gd name="connsiteY1-16" fmla="*/ 3881950 h 3881950"/>
                <a:gd name="connsiteX2-17" fmla="*/ 1902465 w 3950733"/>
                <a:gd name="connsiteY2-18" fmla="*/ 551725 h 3881950"/>
                <a:gd name="connsiteX0-19" fmla="*/ 1722651 w 3960983"/>
                <a:gd name="connsiteY0-20" fmla="*/ 537745 h 3965463"/>
                <a:gd name="connsiteX1-21" fmla="*/ 2086600 w 3960983"/>
                <a:gd name="connsiteY1-22" fmla="*/ 3965463 h 3965463"/>
                <a:gd name="connsiteX2-23" fmla="*/ 1722651 w 3960983"/>
                <a:gd name="connsiteY2-24" fmla="*/ 537745 h 3965463"/>
                <a:gd name="connsiteX0-25" fmla="*/ 1722651 w 3811540"/>
                <a:gd name="connsiteY0-26" fmla="*/ 536376 h 3964094"/>
                <a:gd name="connsiteX1-27" fmla="*/ 2086600 w 3811540"/>
                <a:gd name="connsiteY1-28" fmla="*/ 3964094 h 3964094"/>
                <a:gd name="connsiteX2-29" fmla="*/ 1722651 w 3811540"/>
                <a:gd name="connsiteY2-30" fmla="*/ 536376 h 3964094"/>
                <a:gd name="connsiteX0-31" fmla="*/ 1863823 w 3952712"/>
                <a:gd name="connsiteY0-32" fmla="*/ 536376 h 3964094"/>
                <a:gd name="connsiteX1-33" fmla="*/ 2227772 w 3952712"/>
                <a:gd name="connsiteY1-34" fmla="*/ 3964094 h 3964094"/>
                <a:gd name="connsiteX2-35" fmla="*/ 1863823 w 3952712"/>
                <a:gd name="connsiteY2-36" fmla="*/ 536376 h 3964094"/>
                <a:gd name="connsiteX0-37" fmla="*/ 1972131 w 4061020"/>
                <a:gd name="connsiteY0-38" fmla="*/ 536376 h 3964094"/>
                <a:gd name="connsiteX1-39" fmla="*/ 2336080 w 4061020"/>
                <a:gd name="connsiteY1-40" fmla="*/ 3964094 h 3964094"/>
                <a:gd name="connsiteX2-41" fmla="*/ 1972131 w 4061020"/>
                <a:gd name="connsiteY2-42" fmla="*/ 536376 h 3964094"/>
                <a:gd name="connsiteX0-43" fmla="*/ 1892081 w 3980970"/>
                <a:gd name="connsiteY0-44" fmla="*/ 536376 h 3964094"/>
                <a:gd name="connsiteX1-45" fmla="*/ 2256030 w 3980970"/>
                <a:gd name="connsiteY1-46" fmla="*/ 3964094 h 3964094"/>
                <a:gd name="connsiteX2-47" fmla="*/ 1892081 w 3980970"/>
                <a:gd name="connsiteY2-48" fmla="*/ 536376 h 3964094"/>
                <a:gd name="connsiteX0-49" fmla="*/ 1892081 w 3968385"/>
                <a:gd name="connsiteY0-50" fmla="*/ 561778 h 3989496"/>
                <a:gd name="connsiteX1-51" fmla="*/ 2256030 w 3968385"/>
                <a:gd name="connsiteY1-52" fmla="*/ 3989496 h 3989496"/>
                <a:gd name="connsiteX2-53" fmla="*/ 1892081 w 3968385"/>
                <a:gd name="connsiteY2-54" fmla="*/ 561778 h 3989496"/>
                <a:gd name="connsiteX0-55" fmla="*/ 1916931 w 3993235"/>
                <a:gd name="connsiteY0-56" fmla="*/ 561778 h 3989496"/>
                <a:gd name="connsiteX1-57" fmla="*/ 2280880 w 3993235"/>
                <a:gd name="connsiteY1-58" fmla="*/ 3989496 h 3989496"/>
                <a:gd name="connsiteX2-59" fmla="*/ 1916931 w 3993235"/>
                <a:gd name="connsiteY2-60" fmla="*/ 561778 h 3989496"/>
                <a:gd name="connsiteX0-61" fmla="*/ 1945333 w 4021637"/>
                <a:gd name="connsiteY0-62" fmla="*/ 561778 h 3989496"/>
                <a:gd name="connsiteX1-63" fmla="*/ 2309282 w 4021637"/>
                <a:gd name="connsiteY1-64" fmla="*/ 3989496 h 3989496"/>
                <a:gd name="connsiteX2-65" fmla="*/ 1945333 w 4021637"/>
                <a:gd name="connsiteY2-66" fmla="*/ 561778 h 3989496"/>
                <a:gd name="connsiteX0-67" fmla="*/ 1870632 w 4031796"/>
                <a:gd name="connsiteY0-68" fmla="*/ 568499 h 3949399"/>
                <a:gd name="connsiteX1-69" fmla="*/ 2352637 w 4031796"/>
                <a:gd name="connsiteY1-70" fmla="*/ 3949399 h 3949399"/>
                <a:gd name="connsiteX2-71" fmla="*/ 1870632 w 4031796"/>
                <a:gd name="connsiteY2-72" fmla="*/ 568499 h 3949399"/>
                <a:gd name="connsiteX0-73" fmla="*/ 1922776 w 4024411"/>
                <a:gd name="connsiteY0-74" fmla="*/ 563779 h 3977451"/>
                <a:gd name="connsiteX1-75" fmla="*/ 2322142 w 4024411"/>
                <a:gd name="connsiteY1-76" fmla="*/ 3977451 h 3977451"/>
                <a:gd name="connsiteX2-77" fmla="*/ 1922776 w 4024411"/>
                <a:gd name="connsiteY2-78" fmla="*/ 563779 h 3977451"/>
                <a:gd name="connsiteX0-79" fmla="*/ 1922776 w 4027834"/>
                <a:gd name="connsiteY0-80" fmla="*/ 577461 h 3991133"/>
                <a:gd name="connsiteX1-81" fmla="*/ 2322142 w 4027834"/>
                <a:gd name="connsiteY1-82" fmla="*/ 3991133 h 3991133"/>
                <a:gd name="connsiteX2-83" fmla="*/ 1922776 w 4027834"/>
                <a:gd name="connsiteY2-84" fmla="*/ 577461 h 3991133"/>
                <a:gd name="connsiteX0-85" fmla="*/ 1925663 w 4027468"/>
                <a:gd name="connsiteY0-86" fmla="*/ 579122 h 3981304"/>
                <a:gd name="connsiteX1-87" fmla="*/ 2320484 w 4027468"/>
                <a:gd name="connsiteY1-88" fmla="*/ 3981304 h 3981304"/>
                <a:gd name="connsiteX2-89" fmla="*/ 1925663 w 4027468"/>
                <a:gd name="connsiteY2-90" fmla="*/ 579122 h 3981304"/>
                <a:gd name="connsiteX0-91" fmla="*/ 1925663 w 4116501"/>
                <a:gd name="connsiteY0-92" fmla="*/ 549015 h 3951197"/>
                <a:gd name="connsiteX1-93" fmla="*/ 2320484 w 4116501"/>
                <a:gd name="connsiteY1-94" fmla="*/ 3951197 h 3951197"/>
                <a:gd name="connsiteX2-95" fmla="*/ 1925663 w 4116501"/>
                <a:gd name="connsiteY2-96" fmla="*/ 549015 h 3951197"/>
                <a:gd name="connsiteX0-97" fmla="*/ 1862309 w 4053147"/>
                <a:gd name="connsiteY0-98" fmla="*/ 549015 h 3951197"/>
                <a:gd name="connsiteX1-99" fmla="*/ 2257130 w 4053147"/>
                <a:gd name="connsiteY1-100" fmla="*/ 3951197 h 3951197"/>
                <a:gd name="connsiteX2-101" fmla="*/ 1862309 w 4053147"/>
                <a:gd name="connsiteY2-102" fmla="*/ 549015 h 3951197"/>
                <a:gd name="connsiteX0-103" fmla="*/ 1862309 w 4068397"/>
                <a:gd name="connsiteY0-104" fmla="*/ 550667 h 3952849"/>
                <a:gd name="connsiteX1-105" fmla="*/ 2257130 w 4068397"/>
                <a:gd name="connsiteY1-106" fmla="*/ 3952849 h 3952849"/>
                <a:gd name="connsiteX2-107" fmla="*/ 1862309 w 4068397"/>
                <a:gd name="connsiteY2-108" fmla="*/ 550667 h 3952849"/>
                <a:gd name="connsiteX0-109" fmla="*/ 1857817 w 4068865"/>
                <a:gd name="connsiteY0-110" fmla="*/ 552812 h 3938947"/>
                <a:gd name="connsiteX1-111" fmla="*/ 2259553 w 4068865"/>
                <a:gd name="connsiteY1-112" fmla="*/ 3938947 h 3938947"/>
                <a:gd name="connsiteX2-113" fmla="*/ 1857817 w 4068865"/>
                <a:gd name="connsiteY2-114" fmla="*/ 552812 h 3938947"/>
                <a:gd name="connsiteX0-115" fmla="*/ 1857817 w 4082013"/>
                <a:gd name="connsiteY0-116" fmla="*/ 547797 h 3933932"/>
                <a:gd name="connsiteX1-117" fmla="*/ 2259553 w 4082013"/>
                <a:gd name="connsiteY1-118" fmla="*/ 3933932 h 3933932"/>
                <a:gd name="connsiteX2-119" fmla="*/ 1857817 w 4082013"/>
                <a:gd name="connsiteY2-120" fmla="*/ 547797 h 3933932"/>
                <a:gd name="connsiteX0-121" fmla="*/ 1872683 w 4096879"/>
                <a:gd name="connsiteY0-122" fmla="*/ 547797 h 3933932"/>
                <a:gd name="connsiteX1-123" fmla="*/ 2274419 w 4096879"/>
                <a:gd name="connsiteY1-124" fmla="*/ 3933932 h 3933932"/>
                <a:gd name="connsiteX2-125" fmla="*/ 1872683 w 4096879"/>
                <a:gd name="connsiteY2-126" fmla="*/ 547797 h 3933932"/>
                <a:gd name="connsiteX0-127" fmla="*/ 1869693 w 4093889"/>
                <a:gd name="connsiteY0-128" fmla="*/ 547797 h 3933932"/>
                <a:gd name="connsiteX1-129" fmla="*/ 2271429 w 4093889"/>
                <a:gd name="connsiteY1-130" fmla="*/ 3933932 h 3933932"/>
                <a:gd name="connsiteX2-131" fmla="*/ 1869693 w 4093889"/>
                <a:gd name="connsiteY2-132" fmla="*/ 547797 h 3933932"/>
                <a:gd name="connsiteX0-133" fmla="*/ 1837881 w 4062077"/>
                <a:gd name="connsiteY0-134" fmla="*/ 547797 h 3933932"/>
                <a:gd name="connsiteX1-135" fmla="*/ 2239617 w 4062077"/>
                <a:gd name="connsiteY1-136" fmla="*/ 3933932 h 3933932"/>
                <a:gd name="connsiteX2-137" fmla="*/ 1837881 w 4062077"/>
                <a:gd name="connsiteY2-138" fmla="*/ 547797 h 3933932"/>
                <a:gd name="connsiteX0-139" fmla="*/ 1840592 w 4061827"/>
                <a:gd name="connsiteY0-140" fmla="*/ 546535 h 3942242"/>
                <a:gd name="connsiteX1-141" fmla="*/ 2238202 w 4061827"/>
                <a:gd name="connsiteY1-142" fmla="*/ 3942242 h 3942242"/>
                <a:gd name="connsiteX2-143" fmla="*/ 1840592 w 4061827"/>
                <a:gd name="connsiteY2-144" fmla="*/ 546535 h 39422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4061827" h="3942242">
                  <a:moveTo>
                    <a:pt x="1840592" y="546535"/>
                  </a:moveTo>
                  <a:cubicBezTo>
                    <a:pt x="2775798" y="-1124590"/>
                    <a:pt x="6097883" y="1331132"/>
                    <a:pt x="2238202" y="3942242"/>
                  </a:cubicBezTo>
                  <a:cubicBezTo>
                    <a:pt x="-2042826" y="1274016"/>
                    <a:pt x="978184" y="-992933"/>
                    <a:pt x="1840592" y="546535"/>
                  </a:cubicBezTo>
                  <a:close/>
                </a:path>
              </a:pathLst>
            </a:custGeom>
            <a:solidFill>
              <a:srgbClr val="AACF52"/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任意多边形 19"/>
            <p:cNvSpPr/>
            <p:nvPr/>
          </p:nvSpPr>
          <p:spPr bwMode="auto">
            <a:xfrm rot="20741369">
              <a:off x="5437600" y="1982980"/>
              <a:ext cx="1878211" cy="1885093"/>
            </a:xfrm>
            <a:custGeom>
              <a:avLst/>
              <a:gdLst>
                <a:gd name="connsiteX0" fmla="*/ 1520397 w 1878211"/>
                <a:gd name="connsiteY0" fmla="*/ 15463 h 1885093"/>
                <a:gd name="connsiteX1" fmla="*/ 959517 w 1878211"/>
                <a:gd name="connsiteY1" fmla="*/ 1885093 h 1885093"/>
                <a:gd name="connsiteX2" fmla="*/ 941237 w 1878211"/>
                <a:gd name="connsiteY2" fmla="*/ 270734 h 1885093"/>
                <a:gd name="connsiteX3" fmla="*/ 1520397 w 1878211"/>
                <a:gd name="connsiteY3" fmla="*/ 15463 h 1885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8211" h="1885093">
                  <a:moveTo>
                    <a:pt x="1520397" y="15463"/>
                  </a:moveTo>
                  <a:cubicBezTo>
                    <a:pt x="1955609" y="128833"/>
                    <a:pt x="2212266" y="856139"/>
                    <a:pt x="959517" y="1885093"/>
                  </a:cubicBezTo>
                  <a:cubicBezTo>
                    <a:pt x="-887657" y="759341"/>
                    <a:pt x="405483" y="-451871"/>
                    <a:pt x="941237" y="270734"/>
                  </a:cubicBezTo>
                  <a:cubicBezTo>
                    <a:pt x="1087858" y="39245"/>
                    <a:pt x="1322573" y="-36069"/>
                    <a:pt x="1520397" y="15463"/>
                  </a:cubicBezTo>
                  <a:close/>
                </a:path>
              </a:pathLst>
            </a:custGeom>
            <a:blipFill dpi="0" rotWithShape="1">
              <a:blip r:embed="rId6"/>
              <a:srcRect/>
              <a:stretch>
                <a:fillRect/>
              </a:stretch>
            </a:blipFill>
            <a:ln>
              <a:noFill/>
            </a:ln>
            <a:effectLst/>
          </p:spPr>
          <p:txBody>
            <a:bodyPr rtlCol="0" anchor="ctr"/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 rot="20613158">
            <a:off x="5420419" y="2167558"/>
            <a:ext cx="2172970" cy="412750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l"/>
            <a:r>
              <a:rPr lang="zh-CN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点击添加文本内容</a:t>
            </a:r>
          </a:p>
        </p:txBody>
      </p:sp>
      <p:sp>
        <p:nvSpPr>
          <p:cNvPr id="22" name="矩形 21"/>
          <p:cNvSpPr/>
          <p:nvPr/>
        </p:nvSpPr>
        <p:spPr>
          <a:xfrm rot="1217087">
            <a:off x="2631738" y="1767502"/>
            <a:ext cx="2172970" cy="412750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l"/>
            <a:r>
              <a:rPr lang="zh-CN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点击添加文本内容</a:t>
            </a:r>
          </a:p>
        </p:txBody>
      </p:sp>
      <p:sp>
        <p:nvSpPr>
          <p:cNvPr id="23" name="矩形 55"/>
          <p:cNvSpPr/>
          <p:nvPr/>
        </p:nvSpPr>
        <p:spPr>
          <a:xfrm>
            <a:off x="4629785" y="5450840"/>
            <a:ext cx="5250815" cy="895350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6000">
        <p:dissolve/>
      </p:transition>
    </mc:Choice>
    <mc:Fallback xmlns="">
      <p:transition spd="slow" advTm="600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4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3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59690"/>
            <a:ext cx="12201525" cy="6976745"/>
          </a:xfrm>
          <a:prstGeom prst="rect">
            <a:avLst/>
          </a:prstGeom>
          <a:solidFill>
            <a:srgbClr val="FBC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气泡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155" y="15240"/>
            <a:ext cx="10727690" cy="6035675"/>
          </a:xfrm>
          <a:prstGeom prst="rect">
            <a:avLst/>
          </a:prstGeom>
        </p:spPr>
      </p:pic>
      <p:pic>
        <p:nvPicPr>
          <p:cNvPr id="8" name="图片 7" descr="爱心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3720" y="87630"/>
            <a:ext cx="8046720" cy="6296660"/>
          </a:xfrm>
          <a:prstGeom prst="rect">
            <a:avLst/>
          </a:prstGeom>
        </p:spPr>
      </p:pic>
      <p:pic>
        <p:nvPicPr>
          <p:cNvPr id="9" name="图片 8" descr="云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462530" y="4371975"/>
            <a:ext cx="15537180" cy="3558540"/>
          </a:xfrm>
          <a:prstGeom prst="rect">
            <a:avLst/>
          </a:prstGeom>
        </p:spPr>
      </p:pic>
      <p:pic>
        <p:nvPicPr>
          <p:cNvPr id="10" name="图片 9" descr="孩子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9445" y="1363980"/>
            <a:ext cx="8125460" cy="28651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9580" y="6486525"/>
            <a:ext cx="1024255" cy="666750"/>
          </a:xfrm>
          <a:prstGeom prst="rect">
            <a:avLst/>
          </a:prstGeom>
        </p:spPr>
      </p:pic>
      <p:pic>
        <p:nvPicPr>
          <p:cNvPr id="13" name="图片 12" descr="气球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34905" y="1140460"/>
            <a:ext cx="1186180" cy="1547495"/>
          </a:xfrm>
          <a:prstGeom prst="rect">
            <a:avLst/>
          </a:prstGeom>
        </p:spPr>
      </p:pic>
      <p:pic>
        <p:nvPicPr>
          <p:cNvPr id="14" name="图片 13" descr="气球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2755" y="4229100"/>
            <a:ext cx="1219200" cy="1080770"/>
          </a:xfrm>
          <a:prstGeom prst="rect">
            <a:avLst/>
          </a:prstGeom>
        </p:spPr>
      </p:pic>
      <p:pic>
        <p:nvPicPr>
          <p:cNvPr id="15" name="图片 14" descr="气球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8810" y="318770"/>
            <a:ext cx="1555750" cy="1936750"/>
          </a:xfrm>
          <a:prstGeom prst="rect">
            <a:avLst/>
          </a:prstGeom>
        </p:spPr>
      </p:pic>
      <p:pic>
        <p:nvPicPr>
          <p:cNvPr id="12" name="图片 11" descr="云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3720" y="476885"/>
            <a:ext cx="8125460" cy="143256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3629978" y="3641090"/>
            <a:ext cx="4512945" cy="1091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6500" b="1">
                <a:solidFill>
                  <a:srgbClr val="E94319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Thank You</a:t>
            </a:r>
            <a:endParaRPr lang="zh-CN" altLang="en-US" sz="6500" b="1">
              <a:solidFill>
                <a:srgbClr val="E94319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Text Placeholder 2"/>
          <p:cNvSpPr txBox="1"/>
          <p:nvPr/>
        </p:nvSpPr>
        <p:spPr bwMode="auto">
          <a:xfrm>
            <a:off x="3840130" y="4732609"/>
            <a:ext cx="4511964" cy="67375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54005" rIns="0" bIns="54005" numCol="1" anchor="t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94319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汇报人：千图网   时间：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94319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20XX</a:t>
            </a:r>
            <a:r>
              <a:rPr kumimoji="0" lang="zh-CN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94319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年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94319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XX</a:t>
            </a:r>
            <a:r>
              <a:rPr kumimoji="0" lang="zh-CN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94319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月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94319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XX</a:t>
            </a:r>
            <a:r>
              <a:rPr kumimoji="0" lang="zh-CN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94319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日</a:t>
            </a:r>
          </a:p>
        </p:txBody>
      </p:sp>
      <p:pic>
        <p:nvPicPr>
          <p:cNvPr id="3" name="七公主 - 西红柿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2650690" y="70502"/>
            <a:ext cx="430310" cy="4303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Tm="6000">
        <p14:glitter pattern="hexagon"/>
      </p:transition>
    </mc:Choice>
    <mc:Fallback xmlns="">
      <p:transition spd="slow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1" fill="hold"/>
                                        <p:tgtEl>
                                          <p:spTgt spid="1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1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1" fill="hold"/>
                                        <p:tgtEl>
                                          <p:spTgt spid="1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8" grpId="0"/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0795" y="1270"/>
            <a:ext cx="12198985" cy="6880860"/>
          </a:xfrm>
          <a:prstGeom prst="rect">
            <a:avLst/>
          </a:prstGeom>
          <a:solidFill>
            <a:srgbClr val="FBC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 Placeholder 4"/>
          <p:cNvSpPr txBox="1"/>
          <p:nvPr/>
        </p:nvSpPr>
        <p:spPr>
          <a:xfrm>
            <a:off x="1339216" y="2201333"/>
            <a:ext cx="9838267" cy="4013200"/>
          </a:xfrm>
          <a:prstGeom prst="rect">
            <a:avLst/>
          </a:prstGeom>
        </p:spPr>
        <p:txBody>
          <a:bodyPr/>
          <a:lstStyle/>
          <a:p>
            <a:pPr marL="342900" indent="-342900" eaLnBrk="0" hangingPunct="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1465" dirty="0" err="1">
                <a:solidFill>
                  <a:srgbClr val="E94319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感谢您下载千图网</a:t>
            </a:r>
            <a:r>
              <a:rPr lang="zh-CN" altLang="en-US" sz="1465" dirty="0">
                <a:solidFill>
                  <a:srgbClr val="E94319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原创</a:t>
            </a:r>
            <a:r>
              <a:rPr lang="en-US" altLang="zh-CN" sz="1465" dirty="0">
                <a:solidFill>
                  <a:srgbClr val="E94319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PPT</a:t>
            </a:r>
            <a:r>
              <a:rPr lang="zh-CN" altLang="en-US" sz="1465" dirty="0">
                <a:solidFill>
                  <a:srgbClr val="E94319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模板</a:t>
            </a:r>
            <a:r>
              <a:rPr lang="en-US" sz="1465" dirty="0">
                <a:solidFill>
                  <a:srgbClr val="E94319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，</a:t>
            </a:r>
            <a:r>
              <a:rPr lang="en-US" sz="1465" dirty="0" err="1">
                <a:solidFill>
                  <a:srgbClr val="E94319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为了您和千图网以及原创作者的利益，请勿复制、传播、销售，否则将承担法律责任</a:t>
            </a:r>
            <a:r>
              <a:rPr lang="en-US" sz="1465" dirty="0">
                <a:solidFill>
                  <a:srgbClr val="E94319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！</a:t>
            </a:r>
          </a:p>
          <a:p>
            <a:pPr marL="342900" indent="-342900" eaLnBrk="0" hangingPunct="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1465" dirty="0" err="1">
                <a:solidFill>
                  <a:srgbClr val="E94319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千图网将对作品进行维权，按照传播下载次数的十倍进行索取赔偿</a:t>
            </a:r>
            <a:r>
              <a:rPr lang="zh-CN" altLang="en-US" sz="1465" dirty="0">
                <a:solidFill>
                  <a:srgbClr val="E94319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金</a:t>
            </a:r>
            <a:r>
              <a:rPr lang="en-US" sz="1465" dirty="0">
                <a:solidFill>
                  <a:srgbClr val="E94319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！</a:t>
            </a:r>
          </a:p>
          <a:p>
            <a:pPr marL="342900" indent="-342900" eaLnBrk="0" hangingPunct="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1465" dirty="0">
                <a:solidFill>
                  <a:srgbClr val="E94319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1、千图网网站出售的PPT模版是免版税类（RF：Royalty-free）正版受《中华人民共和国著作法》和《世界版权公约》的保护，作品的所有权、版权和著作权归千图网所有，您下载的是PPT模版素材使用权。</a:t>
            </a:r>
          </a:p>
          <a:p>
            <a:pPr marL="342900" indent="-342900" eaLnBrk="0" hangingPunct="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1465" dirty="0">
                <a:solidFill>
                  <a:srgbClr val="E94319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2、不得将千图网的PPT模版、PPT素材，本身用于再出售，或者出租、出借、转让、分销、发布或者作为礼物供他人使用，不得转授权、出卖、转让本协议或本协议中的权利。</a:t>
            </a:r>
          </a:p>
          <a:p>
            <a:pPr marL="342900" indent="-342900" eaLnBrk="0" hangingPunct="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1465" dirty="0">
                <a:solidFill>
                  <a:srgbClr val="E94319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3、禁止把作品纳入商标或服务标记。</a:t>
            </a:r>
          </a:p>
          <a:p>
            <a:pPr marL="342900" indent="-342900" eaLnBrk="0" hangingPunct="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1465" dirty="0">
                <a:solidFill>
                  <a:srgbClr val="E94319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4、禁止用户用下载格式在网上传播作品。</a:t>
            </a:r>
            <a:r>
              <a:rPr lang="en-US" sz="1465" dirty="0" err="1">
                <a:solidFill>
                  <a:srgbClr val="E94319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或者作品可以让第三方单独付费或共享免费下载、或通过转移电话服务系统传播</a:t>
            </a:r>
            <a:r>
              <a:rPr lang="en-US" sz="1465" dirty="0">
                <a:solidFill>
                  <a:srgbClr val="E94319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。</a:t>
            </a:r>
          </a:p>
        </p:txBody>
      </p:sp>
      <p:sp>
        <p:nvSpPr>
          <p:cNvPr id="8" name="Text Placeholder 2"/>
          <p:cNvSpPr txBox="1"/>
          <p:nvPr/>
        </p:nvSpPr>
        <p:spPr bwMode="auto">
          <a:xfrm>
            <a:off x="3836320" y="645749"/>
            <a:ext cx="4511964" cy="67375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54005" rIns="0" bIns="54005" numCol="1" anchor="t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4665" b="0" i="0" u="none" strike="noStrike" kern="1200" cap="none" spc="0" normalizeH="0" baseline="0" noProof="0" dirty="0" err="1">
                <a:ln>
                  <a:noFill/>
                </a:ln>
                <a:solidFill>
                  <a:srgbClr val="E94319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版权声明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6000"/>
    </mc:Choice>
    <mc:Fallback xmlns="">
      <p:transition spd="slow" advTm="6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3175" y="-11430"/>
            <a:ext cx="12198985" cy="6880860"/>
          </a:xfrm>
          <a:prstGeom prst="rect">
            <a:avLst/>
          </a:prstGeom>
          <a:solidFill>
            <a:srgbClr val="FBC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95" b="5189"/>
          <a:stretch>
            <a:fillRect/>
          </a:stretch>
        </p:blipFill>
        <p:spPr>
          <a:xfrm>
            <a:off x="-535940" y="3194050"/>
            <a:ext cx="12797155" cy="4080510"/>
          </a:xfrm>
          <a:prstGeom prst="rect">
            <a:avLst/>
          </a:prstGeom>
        </p:spPr>
      </p:pic>
      <p:pic>
        <p:nvPicPr>
          <p:cNvPr id="3" name="图片 2" descr="857a0c2224086f27c766d05b465f68fb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325" y="323215"/>
            <a:ext cx="7479030" cy="522414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974497" y="3149040"/>
            <a:ext cx="2855374" cy="559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rgbClr val="E94319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请替换文字内容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490627" y="3927169"/>
            <a:ext cx="3979186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</a:p>
        </p:txBody>
      </p:sp>
    </p:spTree>
  </p:cSld>
  <p:clrMapOvr>
    <a:masterClrMapping/>
  </p:clrMapOvr>
  <p:transition spd="slow" advTm="6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3175" y="-11430"/>
            <a:ext cx="12198985" cy="6880860"/>
          </a:xfrm>
          <a:prstGeom prst="rect">
            <a:avLst/>
          </a:prstGeom>
          <a:solidFill>
            <a:srgbClr val="FBC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3" name="图片 62" descr="fe25ad9478b81bb06028d6d7108e2b8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16865" y="527685"/>
            <a:ext cx="1010920" cy="450850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1461770" y="527685"/>
            <a:ext cx="34988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E94319"/>
                </a:solidFill>
                <a:latin typeface="微软雅黑" panose="020B0503020204020204" charset="-122"/>
                <a:ea typeface="微软雅黑" panose="020B0503020204020204" charset="-122"/>
              </a:rPr>
              <a:t>请在此处输入您的标题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49" b="26335"/>
          <a:stretch>
            <a:fillRect/>
          </a:stretch>
        </p:blipFill>
        <p:spPr bwMode="auto">
          <a:xfrm>
            <a:off x="6301105" y="2531110"/>
            <a:ext cx="5963920" cy="221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8"/>
          <p:cNvGrpSpPr/>
          <p:nvPr/>
        </p:nvGrpSpPr>
        <p:grpSpPr>
          <a:xfrm>
            <a:off x="3048000" y="2532174"/>
            <a:ext cx="3257054" cy="2222339"/>
            <a:chOff x="0" y="1601184"/>
            <a:chExt cx="4342738" cy="2963119"/>
          </a:xfrm>
          <a:solidFill>
            <a:srgbClr val="7BC026"/>
          </a:solidFill>
        </p:grpSpPr>
        <p:sp>
          <p:nvSpPr>
            <p:cNvPr id="5" name="矩形 4"/>
            <p:cNvSpPr/>
            <p:nvPr/>
          </p:nvSpPr>
          <p:spPr>
            <a:xfrm>
              <a:off x="0" y="1601184"/>
              <a:ext cx="4342738" cy="29631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6" name="组合 10"/>
            <p:cNvGrpSpPr/>
            <p:nvPr/>
          </p:nvGrpSpPr>
          <p:grpSpPr>
            <a:xfrm>
              <a:off x="1779955" y="2024725"/>
              <a:ext cx="778050" cy="800798"/>
              <a:chOff x="5494338" y="4791075"/>
              <a:chExt cx="271463" cy="279400"/>
            </a:xfrm>
            <a:grpFill/>
          </p:grpSpPr>
          <p:sp>
            <p:nvSpPr>
              <p:cNvPr id="7" name="Freeform 278"/>
              <p:cNvSpPr/>
              <p:nvPr/>
            </p:nvSpPr>
            <p:spPr bwMode="auto">
              <a:xfrm>
                <a:off x="5494338" y="4791075"/>
                <a:ext cx="271463" cy="279400"/>
              </a:xfrm>
              <a:custGeom>
                <a:avLst/>
                <a:gdLst>
                  <a:gd name="T0" fmla="*/ 102 w 283"/>
                  <a:gd name="T1" fmla="*/ 233 h 292"/>
                  <a:gd name="T2" fmla="*/ 102 w 283"/>
                  <a:gd name="T3" fmla="*/ 8 h 292"/>
                  <a:gd name="T4" fmla="*/ 94 w 283"/>
                  <a:gd name="T5" fmla="*/ 0 h 292"/>
                  <a:gd name="T6" fmla="*/ 86 w 283"/>
                  <a:gd name="T7" fmla="*/ 8 h 292"/>
                  <a:gd name="T8" fmla="*/ 86 w 283"/>
                  <a:gd name="T9" fmla="*/ 233 h 292"/>
                  <a:gd name="T10" fmla="*/ 0 w 283"/>
                  <a:gd name="T11" fmla="*/ 233 h 292"/>
                  <a:gd name="T12" fmla="*/ 141 w 283"/>
                  <a:gd name="T13" fmla="*/ 288 h 292"/>
                  <a:gd name="T14" fmla="*/ 283 w 283"/>
                  <a:gd name="T15" fmla="*/ 233 h 292"/>
                  <a:gd name="T16" fmla="*/ 102 w 283"/>
                  <a:gd name="T17" fmla="*/ 233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3" h="292">
                    <a:moveTo>
                      <a:pt x="102" y="233"/>
                    </a:moveTo>
                    <a:cubicBezTo>
                      <a:pt x="102" y="8"/>
                      <a:pt x="102" y="8"/>
                      <a:pt x="102" y="8"/>
                    </a:cubicBezTo>
                    <a:cubicBezTo>
                      <a:pt x="102" y="4"/>
                      <a:pt x="98" y="0"/>
                      <a:pt x="94" y="0"/>
                    </a:cubicBezTo>
                    <a:cubicBezTo>
                      <a:pt x="89" y="0"/>
                      <a:pt x="86" y="4"/>
                      <a:pt x="86" y="8"/>
                    </a:cubicBezTo>
                    <a:cubicBezTo>
                      <a:pt x="86" y="233"/>
                      <a:pt x="86" y="233"/>
                      <a:pt x="86" y="233"/>
                    </a:cubicBezTo>
                    <a:cubicBezTo>
                      <a:pt x="0" y="233"/>
                      <a:pt x="0" y="233"/>
                      <a:pt x="0" y="233"/>
                    </a:cubicBezTo>
                    <a:cubicBezTo>
                      <a:pt x="0" y="292"/>
                      <a:pt x="0" y="288"/>
                      <a:pt x="141" y="288"/>
                    </a:cubicBezTo>
                    <a:cubicBezTo>
                      <a:pt x="219" y="288"/>
                      <a:pt x="283" y="268"/>
                      <a:pt x="283" y="233"/>
                    </a:cubicBezTo>
                    <a:lnTo>
                      <a:pt x="102" y="2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" name="Freeform 279"/>
              <p:cNvSpPr/>
              <p:nvPr/>
            </p:nvSpPr>
            <p:spPr bwMode="auto">
              <a:xfrm>
                <a:off x="5618163" y="4819650"/>
                <a:ext cx="122238" cy="163512"/>
              </a:xfrm>
              <a:custGeom>
                <a:avLst/>
                <a:gdLst>
                  <a:gd name="T0" fmla="*/ 0 w 128"/>
                  <a:gd name="T1" fmla="*/ 0 h 172"/>
                  <a:gd name="T2" fmla="*/ 0 w 128"/>
                  <a:gd name="T3" fmla="*/ 172 h 172"/>
                  <a:gd name="T4" fmla="*/ 128 w 128"/>
                  <a:gd name="T5" fmla="*/ 172 h 172"/>
                  <a:gd name="T6" fmla="*/ 0 w 128"/>
                  <a:gd name="T7" fmla="*/ 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8" h="172">
                    <a:moveTo>
                      <a:pt x="0" y="0"/>
                    </a:moveTo>
                    <a:cubicBezTo>
                      <a:pt x="0" y="172"/>
                      <a:pt x="0" y="172"/>
                      <a:pt x="0" y="172"/>
                    </a:cubicBezTo>
                    <a:cubicBezTo>
                      <a:pt x="128" y="172"/>
                      <a:pt x="128" y="172"/>
                      <a:pt x="128" y="172"/>
                    </a:cubicBezTo>
                    <a:cubicBezTo>
                      <a:pt x="128" y="11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" name="Freeform 280"/>
              <p:cNvSpPr/>
              <p:nvPr/>
            </p:nvSpPr>
            <p:spPr bwMode="auto">
              <a:xfrm>
                <a:off x="5503863" y="4818063"/>
                <a:ext cx="46038" cy="165100"/>
              </a:xfrm>
              <a:custGeom>
                <a:avLst/>
                <a:gdLst>
                  <a:gd name="T0" fmla="*/ 49 w 49"/>
                  <a:gd name="T1" fmla="*/ 0 h 173"/>
                  <a:gd name="T2" fmla="*/ 0 w 49"/>
                  <a:gd name="T3" fmla="*/ 173 h 173"/>
                  <a:gd name="T4" fmla="*/ 49 w 49"/>
                  <a:gd name="T5" fmla="*/ 173 h 173"/>
                  <a:gd name="T6" fmla="*/ 49 w 49"/>
                  <a:gd name="T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9" h="173">
                    <a:moveTo>
                      <a:pt x="49" y="0"/>
                    </a:moveTo>
                    <a:cubicBezTo>
                      <a:pt x="49" y="0"/>
                      <a:pt x="0" y="122"/>
                      <a:pt x="0" y="173"/>
                    </a:cubicBezTo>
                    <a:cubicBezTo>
                      <a:pt x="49" y="173"/>
                      <a:pt x="49" y="173"/>
                      <a:pt x="49" y="173"/>
                    </a:cubicBezTo>
                    <a:lnTo>
                      <a:pt x="4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0" name="组合 15"/>
          <p:cNvGrpSpPr/>
          <p:nvPr/>
        </p:nvGrpSpPr>
        <p:grpSpPr bwMode="auto">
          <a:xfrm>
            <a:off x="7318376" y="4258352"/>
            <a:ext cx="938213" cy="938213"/>
            <a:chOff x="5694230" y="3903013"/>
            <a:chExt cx="1250066" cy="1250066"/>
          </a:xfrm>
        </p:grpSpPr>
        <p:sp>
          <p:nvSpPr>
            <p:cNvPr id="11" name="椭圆 10"/>
            <p:cNvSpPr/>
            <p:nvPr/>
          </p:nvSpPr>
          <p:spPr>
            <a:xfrm>
              <a:off x="5694230" y="3903013"/>
              <a:ext cx="1250066" cy="1250066"/>
            </a:xfrm>
            <a:prstGeom prst="ellipse">
              <a:avLst/>
            </a:prstGeom>
            <a:solidFill>
              <a:srgbClr val="7BC02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2" name="组合 17"/>
            <p:cNvGrpSpPr/>
            <p:nvPr/>
          </p:nvGrpSpPr>
          <p:grpSpPr>
            <a:xfrm>
              <a:off x="6045122" y="4283072"/>
              <a:ext cx="548282" cy="443696"/>
              <a:chOff x="530226" y="4267200"/>
              <a:chExt cx="274638" cy="222250"/>
            </a:xfrm>
            <a:solidFill>
              <a:schemeClr val="bg1"/>
            </a:solidFill>
          </p:grpSpPr>
          <p:sp>
            <p:nvSpPr>
              <p:cNvPr id="13" name="Freeform 316"/>
              <p:cNvSpPr/>
              <p:nvPr/>
            </p:nvSpPr>
            <p:spPr bwMode="auto">
              <a:xfrm>
                <a:off x="530226" y="4267200"/>
                <a:ext cx="274638" cy="106362"/>
              </a:xfrm>
              <a:custGeom>
                <a:avLst/>
                <a:gdLst>
                  <a:gd name="T0" fmla="*/ 284 w 288"/>
                  <a:gd name="T1" fmla="*/ 43 h 111"/>
                  <a:gd name="T2" fmla="*/ 144 w 288"/>
                  <a:gd name="T3" fmla="*/ 0 h 111"/>
                  <a:gd name="T4" fmla="*/ 3 w 288"/>
                  <a:gd name="T5" fmla="*/ 43 h 111"/>
                  <a:gd name="T6" fmla="*/ 0 w 288"/>
                  <a:gd name="T7" fmla="*/ 54 h 111"/>
                  <a:gd name="T8" fmla="*/ 0 w 288"/>
                  <a:gd name="T9" fmla="*/ 106 h 111"/>
                  <a:gd name="T10" fmla="*/ 5 w 288"/>
                  <a:gd name="T11" fmla="*/ 110 h 111"/>
                  <a:gd name="T12" fmla="*/ 66 w 288"/>
                  <a:gd name="T13" fmla="*/ 94 h 111"/>
                  <a:gd name="T14" fmla="*/ 72 w 288"/>
                  <a:gd name="T15" fmla="*/ 87 h 111"/>
                  <a:gd name="T16" fmla="*/ 72 w 288"/>
                  <a:gd name="T17" fmla="*/ 64 h 111"/>
                  <a:gd name="T18" fmla="*/ 76 w 288"/>
                  <a:gd name="T19" fmla="*/ 54 h 111"/>
                  <a:gd name="T20" fmla="*/ 144 w 288"/>
                  <a:gd name="T21" fmla="*/ 40 h 111"/>
                  <a:gd name="T22" fmla="*/ 212 w 288"/>
                  <a:gd name="T23" fmla="*/ 54 h 111"/>
                  <a:gd name="T24" fmla="*/ 216 w 288"/>
                  <a:gd name="T25" fmla="*/ 64 h 111"/>
                  <a:gd name="T26" fmla="*/ 216 w 288"/>
                  <a:gd name="T27" fmla="*/ 84 h 111"/>
                  <a:gd name="T28" fmla="*/ 221 w 288"/>
                  <a:gd name="T29" fmla="*/ 91 h 111"/>
                  <a:gd name="T30" fmla="*/ 282 w 288"/>
                  <a:gd name="T31" fmla="*/ 110 h 111"/>
                  <a:gd name="T32" fmla="*/ 287 w 288"/>
                  <a:gd name="T33" fmla="*/ 106 h 111"/>
                  <a:gd name="T34" fmla="*/ 288 w 288"/>
                  <a:gd name="T35" fmla="*/ 54 h 111"/>
                  <a:gd name="T36" fmla="*/ 284 w 288"/>
                  <a:gd name="T37" fmla="*/ 4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8" h="111">
                    <a:moveTo>
                      <a:pt x="284" y="43"/>
                    </a:moveTo>
                    <a:cubicBezTo>
                      <a:pt x="284" y="43"/>
                      <a:pt x="251" y="0"/>
                      <a:pt x="144" y="0"/>
                    </a:cubicBezTo>
                    <a:cubicBezTo>
                      <a:pt x="36" y="0"/>
                      <a:pt x="3" y="43"/>
                      <a:pt x="3" y="43"/>
                    </a:cubicBezTo>
                    <a:cubicBezTo>
                      <a:pt x="1" y="46"/>
                      <a:pt x="0" y="51"/>
                      <a:pt x="0" y="54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09"/>
                      <a:pt x="2" y="111"/>
                      <a:pt x="5" y="110"/>
                    </a:cubicBezTo>
                    <a:cubicBezTo>
                      <a:pt x="66" y="94"/>
                      <a:pt x="66" y="94"/>
                      <a:pt x="66" y="94"/>
                    </a:cubicBezTo>
                    <a:cubicBezTo>
                      <a:pt x="69" y="93"/>
                      <a:pt x="72" y="90"/>
                      <a:pt x="72" y="87"/>
                    </a:cubicBezTo>
                    <a:cubicBezTo>
                      <a:pt x="72" y="64"/>
                      <a:pt x="72" y="64"/>
                      <a:pt x="72" y="64"/>
                    </a:cubicBezTo>
                    <a:cubicBezTo>
                      <a:pt x="72" y="61"/>
                      <a:pt x="73" y="57"/>
                      <a:pt x="76" y="54"/>
                    </a:cubicBezTo>
                    <a:cubicBezTo>
                      <a:pt x="76" y="54"/>
                      <a:pt x="90" y="40"/>
                      <a:pt x="144" y="40"/>
                    </a:cubicBezTo>
                    <a:cubicBezTo>
                      <a:pt x="197" y="40"/>
                      <a:pt x="212" y="54"/>
                      <a:pt x="212" y="54"/>
                    </a:cubicBezTo>
                    <a:cubicBezTo>
                      <a:pt x="214" y="57"/>
                      <a:pt x="216" y="61"/>
                      <a:pt x="216" y="64"/>
                    </a:cubicBezTo>
                    <a:cubicBezTo>
                      <a:pt x="216" y="84"/>
                      <a:pt x="216" y="84"/>
                      <a:pt x="216" y="84"/>
                    </a:cubicBezTo>
                    <a:cubicBezTo>
                      <a:pt x="216" y="87"/>
                      <a:pt x="218" y="90"/>
                      <a:pt x="221" y="91"/>
                    </a:cubicBezTo>
                    <a:cubicBezTo>
                      <a:pt x="282" y="110"/>
                      <a:pt x="282" y="110"/>
                      <a:pt x="282" y="110"/>
                    </a:cubicBezTo>
                    <a:cubicBezTo>
                      <a:pt x="285" y="111"/>
                      <a:pt x="287" y="109"/>
                      <a:pt x="287" y="106"/>
                    </a:cubicBezTo>
                    <a:cubicBezTo>
                      <a:pt x="288" y="54"/>
                      <a:pt x="288" y="54"/>
                      <a:pt x="288" y="54"/>
                    </a:cubicBezTo>
                    <a:cubicBezTo>
                      <a:pt x="288" y="51"/>
                      <a:pt x="286" y="46"/>
                      <a:pt x="2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4" name="Freeform 317"/>
              <p:cNvSpPr>
                <a:spLocks noEditPoints="1"/>
              </p:cNvSpPr>
              <p:nvPr/>
            </p:nvSpPr>
            <p:spPr bwMode="auto">
              <a:xfrm>
                <a:off x="542926" y="4322763"/>
                <a:ext cx="247650" cy="166687"/>
              </a:xfrm>
              <a:custGeom>
                <a:avLst/>
                <a:gdLst>
                  <a:gd name="T0" fmla="*/ 177 w 258"/>
                  <a:gd name="T1" fmla="*/ 12 h 174"/>
                  <a:gd name="T2" fmla="*/ 74 w 258"/>
                  <a:gd name="T3" fmla="*/ 45 h 174"/>
                  <a:gd name="T4" fmla="*/ 1 w 258"/>
                  <a:gd name="T5" fmla="*/ 162 h 174"/>
                  <a:gd name="T6" fmla="*/ 255 w 258"/>
                  <a:gd name="T7" fmla="*/ 119 h 174"/>
                  <a:gd name="T8" fmla="*/ 159 w 258"/>
                  <a:gd name="T9" fmla="*/ 101 h 174"/>
                  <a:gd name="T10" fmla="*/ 185 w 258"/>
                  <a:gd name="T11" fmla="*/ 99 h 174"/>
                  <a:gd name="T12" fmla="*/ 189 w 258"/>
                  <a:gd name="T13" fmla="*/ 102 h 174"/>
                  <a:gd name="T14" fmla="*/ 187 w 258"/>
                  <a:gd name="T15" fmla="*/ 113 h 174"/>
                  <a:gd name="T16" fmla="*/ 161 w 258"/>
                  <a:gd name="T17" fmla="*/ 112 h 174"/>
                  <a:gd name="T18" fmla="*/ 143 w 258"/>
                  <a:gd name="T19" fmla="*/ 111 h 174"/>
                  <a:gd name="T20" fmla="*/ 117 w 258"/>
                  <a:gd name="T21" fmla="*/ 113 h 174"/>
                  <a:gd name="T22" fmla="*/ 113 w 258"/>
                  <a:gd name="T23" fmla="*/ 110 h 174"/>
                  <a:gd name="T24" fmla="*/ 116 w 258"/>
                  <a:gd name="T25" fmla="*/ 99 h 174"/>
                  <a:gd name="T26" fmla="*/ 142 w 258"/>
                  <a:gd name="T27" fmla="*/ 100 h 174"/>
                  <a:gd name="T28" fmla="*/ 97 w 258"/>
                  <a:gd name="T29" fmla="*/ 111 h 174"/>
                  <a:gd name="T30" fmla="*/ 71 w 258"/>
                  <a:gd name="T31" fmla="*/ 113 h 174"/>
                  <a:gd name="T32" fmla="*/ 67 w 258"/>
                  <a:gd name="T33" fmla="*/ 110 h 174"/>
                  <a:gd name="T34" fmla="*/ 70 w 258"/>
                  <a:gd name="T35" fmla="*/ 99 h 174"/>
                  <a:gd name="T36" fmla="*/ 97 w 258"/>
                  <a:gd name="T37" fmla="*/ 100 h 174"/>
                  <a:gd name="T38" fmla="*/ 97 w 258"/>
                  <a:gd name="T39" fmla="*/ 111 h 174"/>
                  <a:gd name="T40" fmla="*/ 72 w 258"/>
                  <a:gd name="T41" fmla="*/ 73 h 174"/>
                  <a:gd name="T42" fmla="*/ 97 w 258"/>
                  <a:gd name="T43" fmla="*/ 73 h 174"/>
                  <a:gd name="T44" fmla="*/ 98 w 258"/>
                  <a:gd name="T45" fmla="*/ 84 h 174"/>
                  <a:gd name="T46" fmla="*/ 73 w 258"/>
                  <a:gd name="T47" fmla="*/ 86 h 174"/>
                  <a:gd name="T48" fmla="*/ 69 w 258"/>
                  <a:gd name="T49" fmla="*/ 83 h 174"/>
                  <a:gd name="T50" fmla="*/ 143 w 258"/>
                  <a:gd name="T51" fmla="*/ 74 h 174"/>
                  <a:gd name="T52" fmla="*/ 142 w 258"/>
                  <a:gd name="T53" fmla="*/ 85 h 174"/>
                  <a:gd name="T54" fmla="*/ 116 w 258"/>
                  <a:gd name="T55" fmla="*/ 85 h 174"/>
                  <a:gd name="T56" fmla="*/ 114 w 258"/>
                  <a:gd name="T57" fmla="*/ 75 h 174"/>
                  <a:gd name="T58" fmla="*/ 118 w 258"/>
                  <a:gd name="T59" fmla="*/ 73 h 174"/>
                  <a:gd name="T60" fmla="*/ 187 w 258"/>
                  <a:gd name="T61" fmla="*/ 85 h 174"/>
                  <a:gd name="T62" fmla="*/ 161 w 258"/>
                  <a:gd name="T63" fmla="*/ 85 h 174"/>
                  <a:gd name="T64" fmla="*/ 158 w 258"/>
                  <a:gd name="T65" fmla="*/ 75 h 174"/>
                  <a:gd name="T66" fmla="*/ 162 w 258"/>
                  <a:gd name="T67" fmla="*/ 73 h 174"/>
                  <a:gd name="T68" fmla="*/ 187 w 258"/>
                  <a:gd name="T69" fmla="*/ 74 h 174"/>
                  <a:gd name="T70" fmla="*/ 69 w 258"/>
                  <a:gd name="T71" fmla="*/ 142 h 174"/>
                  <a:gd name="T72" fmla="*/ 65 w 258"/>
                  <a:gd name="T73" fmla="*/ 139 h 174"/>
                  <a:gd name="T74" fmla="*/ 67 w 258"/>
                  <a:gd name="T75" fmla="*/ 128 h 174"/>
                  <a:gd name="T76" fmla="*/ 94 w 258"/>
                  <a:gd name="T77" fmla="*/ 128 h 174"/>
                  <a:gd name="T78" fmla="*/ 97 w 258"/>
                  <a:gd name="T79" fmla="*/ 139 h 174"/>
                  <a:gd name="T80" fmla="*/ 92 w 258"/>
                  <a:gd name="T81" fmla="*/ 142 h 174"/>
                  <a:gd name="T82" fmla="*/ 114 w 258"/>
                  <a:gd name="T83" fmla="*/ 141 h 174"/>
                  <a:gd name="T84" fmla="*/ 113 w 258"/>
                  <a:gd name="T85" fmla="*/ 130 h 174"/>
                  <a:gd name="T86" fmla="*/ 140 w 258"/>
                  <a:gd name="T87" fmla="*/ 127 h 174"/>
                  <a:gd name="T88" fmla="*/ 144 w 258"/>
                  <a:gd name="T89" fmla="*/ 131 h 174"/>
                  <a:gd name="T90" fmla="*/ 141 w 258"/>
                  <a:gd name="T91" fmla="*/ 142 h 174"/>
                  <a:gd name="T92" fmla="*/ 163 w 258"/>
                  <a:gd name="T93" fmla="*/ 142 h 174"/>
                  <a:gd name="T94" fmla="*/ 160 w 258"/>
                  <a:gd name="T95" fmla="*/ 131 h 174"/>
                  <a:gd name="T96" fmla="*/ 164 w 258"/>
                  <a:gd name="T97" fmla="*/ 127 h 174"/>
                  <a:gd name="T98" fmla="*/ 191 w 258"/>
                  <a:gd name="T99" fmla="*/ 130 h 174"/>
                  <a:gd name="T100" fmla="*/ 191 w 258"/>
                  <a:gd name="T101" fmla="*/ 140 h 174"/>
                  <a:gd name="T102" fmla="*/ 165 w 258"/>
                  <a:gd name="T103" fmla="*/ 142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58" h="174">
                    <a:moveTo>
                      <a:pt x="246" y="99"/>
                    </a:moveTo>
                    <a:cubicBezTo>
                      <a:pt x="196" y="52"/>
                      <a:pt x="196" y="52"/>
                      <a:pt x="196" y="52"/>
                    </a:cubicBezTo>
                    <a:cubicBezTo>
                      <a:pt x="193" y="49"/>
                      <a:pt x="189" y="47"/>
                      <a:pt x="185" y="46"/>
                    </a:cubicBezTo>
                    <a:cubicBezTo>
                      <a:pt x="177" y="12"/>
                      <a:pt x="177" y="12"/>
                      <a:pt x="177" y="12"/>
                    </a:cubicBezTo>
                    <a:cubicBezTo>
                      <a:pt x="176" y="5"/>
                      <a:pt x="169" y="0"/>
                      <a:pt x="163" y="0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90" y="0"/>
                      <a:pt x="83" y="5"/>
                      <a:pt x="82" y="12"/>
                    </a:cubicBezTo>
                    <a:cubicBezTo>
                      <a:pt x="74" y="45"/>
                      <a:pt x="74" y="45"/>
                      <a:pt x="74" y="45"/>
                    </a:cubicBezTo>
                    <a:cubicBezTo>
                      <a:pt x="70" y="47"/>
                      <a:pt x="66" y="49"/>
                      <a:pt x="63" y="52"/>
                    </a:cubicBezTo>
                    <a:cubicBezTo>
                      <a:pt x="13" y="99"/>
                      <a:pt x="13" y="99"/>
                      <a:pt x="13" y="99"/>
                    </a:cubicBezTo>
                    <a:cubicBezTo>
                      <a:pt x="8" y="103"/>
                      <a:pt x="4" y="112"/>
                      <a:pt x="3" y="119"/>
                    </a:cubicBezTo>
                    <a:cubicBezTo>
                      <a:pt x="1" y="162"/>
                      <a:pt x="1" y="162"/>
                      <a:pt x="1" y="162"/>
                    </a:cubicBezTo>
                    <a:cubicBezTo>
                      <a:pt x="0" y="168"/>
                      <a:pt x="6" y="174"/>
                      <a:pt x="12" y="174"/>
                    </a:cubicBezTo>
                    <a:cubicBezTo>
                      <a:pt x="247" y="174"/>
                      <a:pt x="247" y="174"/>
                      <a:pt x="247" y="174"/>
                    </a:cubicBezTo>
                    <a:cubicBezTo>
                      <a:pt x="253" y="174"/>
                      <a:pt x="258" y="168"/>
                      <a:pt x="258" y="162"/>
                    </a:cubicBezTo>
                    <a:cubicBezTo>
                      <a:pt x="255" y="119"/>
                      <a:pt x="255" y="119"/>
                      <a:pt x="255" y="119"/>
                    </a:cubicBezTo>
                    <a:cubicBezTo>
                      <a:pt x="255" y="112"/>
                      <a:pt x="251" y="103"/>
                      <a:pt x="246" y="99"/>
                    </a:cubicBezTo>
                    <a:close/>
                    <a:moveTo>
                      <a:pt x="159" y="110"/>
                    </a:moveTo>
                    <a:cubicBezTo>
                      <a:pt x="159" y="102"/>
                      <a:pt x="159" y="102"/>
                      <a:pt x="159" y="102"/>
                    </a:cubicBezTo>
                    <a:cubicBezTo>
                      <a:pt x="159" y="102"/>
                      <a:pt x="159" y="101"/>
                      <a:pt x="159" y="101"/>
                    </a:cubicBezTo>
                    <a:cubicBezTo>
                      <a:pt x="160" y="101"/>
                      <a:pt x="160" y="100"/>
                      <a:pt x="160" y="100"/>
                    </a:cubicBezTo>
                    <a:cubicBezTo>
                      <a:pt x="161" y="100"/>
                      <a:pt x="161" y="100"/>
                      <a:pt x="162" y="99"/>
                    </a:cubicBezTo>
                    <a:cubicBezTo>
                      <a:pt x="162" y="99"/>
                      <a:pt x="163" y="99"/>
                      <a:pt x="163" y="99"/>
                    </a:cubicBezTo>
                    <a:cubicBezTo>
                      <a:pt x="185" y="99"/>
                      <a:pt x="185" y="99"/>
                      <a:pt x="185" y="99"/>
                    </a:cubicBezTo>
                    <a:cubicBezTo>
                      <a:pt x="185" y="99"/>
                      <a:pt x="186" y="99"/>
                      <a:pt x="186" y="99"/>
                    </a:cubicBezTo>
                    <a:cubicBezTo>
                      <a:pt x="187" y="100"/>
                      <a:pt x="187" y="100"/>
                      <a:pt x="188" y="100"/>
                    </a:cubicBezTo>
                    <a:cubicBezTo>
                      <a:pt x="188" y="100"/>
                      <a:pt x="188" y="101"/>
                      <a:pt x="189" y="101"/>
                    </a:cubicBezTo>
                    <a:cubicBezTo>
                      <a:pt x="189" y="101"/>
                      <a:pt x="189" y="102"/>
                      <a:pt x="189" y="102"/>
                    </a:cubicBezTo>
                    <a:cubicBezTo>
                      <a:pt x="190" y="110"/>
                      <a:pt x="190" y="110"/>
                      <a:pt x="190" y="110"/>
                    </a:cubicBezTo>
                    <a:cubicBezTo>
                      <a:pt x="190" y="110"/>
                      <a:pt x="190" y="111"/>
                      <a:pt x="189" y="111"/>
                    </a:cubicBezTo>
                    <a:cubicBezTo>
                      <a:pt x="189" y="112"/>
                      <a:pt x="189" y="112"/>
                      <a:pt x="189" y="112"/>
                    </a:cubicBezTo>
                    <a:cubicBezTo>
                      <a:pt x="188" y="113"/>
                      <a:pt x="188" y="113"/>
                      <a:pt x="187" y="113"/>
                    </a:cubicBezTo>
                    <a:cubicBezTo>
                      <a:pt x="187" y="113"/>
                      <a:pt x="186" y="113"/>
                      <a:pt x="186" y="113"/>
                    </a:cubicBezTo>
                    <a:cubicBezTo>
                      <a:pt x="164" y="113"/>
                      <a:pt x="164" y="113"/>
                      <a:pt x="164" y="113"/>
                    </a:cubicBezTo>
                    <a:cubicBezTo>
                      <a:pt x="163" y="113"/>
                      <a:pt x="163" y="113"/>
                      <a:pt x="162" y="113"/>
                    </a:cubicBezTo>
                    <a:cubicBezTo>
                      <a:pt x="162" y="113"/>
                      <a:pt x="161" y="113"/>
                      <a:pt x="161" y="112"/>
                    </a:cubicBezTo>
                    <a:cubicBezTo>
                      <a:pt x="160" y="112"/>
                      <a:pt x="160" y="112"/>
                      <a:pt x="160" y="111"/>
                    </a:cubicBezTo>
                    <a:cubicBezTo>
                      <a:pt x="159" y="111"/>
                      <a:pt x="159" y="110"/>
                      <a:pt x="159" y="110"/>
                    </a:cubicBezTo>
                    <a:close/>
                    <a:moveTo>
                      <a:pt x="144" y="110"/>
                    </a:moveTo>
                    <a:cubicBezTo>
                      <a:pt x="144" y="110"/>
                      <a:pt x="143" y="111"/>
                      <a:pt x="143" y="111"/>
                    </a:cubicBezTo>
                    <a:cubicBezTo>
                      <a:pt x="143" y="112"/>
                      <a:pt x="143" y="112"/>
                      <a:pt x="142" y="112"/>
                    </a:cubicBezTo>
                    <a:cubicBezTo>
                      <a:pt x="142" y="113"/>
                      <a:pt x="141" y="113"/>
                      <a:pt x="141" y="113"/>
                    </a:cubicBezTo>
                    <a:cubicBezTo>
                      <a:pt x="140" y="113"/>
                      <a:pt x="140" y="113"/>
                      <a:pt x="139" y="113"/>
                    </a:cubicBezTo>
                    <a:cubicBezTo>
                      <a:pt x="117" y="113"/>
                      <a:pt x="117" y="113"/>
                      <a:pt x="117" y="113"/>
                    </a:cubicBezTo>
                    <a:cubicBezTo>
                      <a:pt x="117" y="113"/>
                      <a:pt x="116" y="113"/>
                      <a:pt x="116" y="113"/>
                    </a:cubicBezTo>
                    <a:cubicBezTo>
                      <a:pt x="115" y="113"/>
                      <a:pt x="115" y="113"/>
                      <a:pt x="114" y="112"/>
                    </a:cubicBezTo>
                    <a:cubicBezTo>
                      <a:pt x="114" y="112"/>
                      <a:pt x="114" y="112"/>
                      <a:pt x="114" y="111"/>
                    </a:cubicBezTo>
                    <a:cubicBezTo>
                      <a:pt x="113" y="111"/>
                      <a:pt x="113" y="110"/>
                      <a:pt x="113" y="110"/>
                    </a:cubicBezTo>
                    <a:cubicBezTo>
                      <a:pt x="113" y="102"/>
                      <a:pt x="113" y="102"/>
                      <a:pt x="113" y="102"/>
                    </a:cubicBezTo>
                    <a:cubicBezTo>
                      <a:pt x="113" y="102"/>
                      <a:pt x="113" y="101"/>
                      <a:pt x="114" y="101"/>
                    </a:cubicBezTo>
                    <a:cubicBezTo>
                      <a:pt x="114" y="101"/>
                      <a:pt x="114" y="100"/>
                      <a:pt x="115" y="100"/>
                    </a:cubicBezTo>
                    <a:cubicBezTo>
                      <a:pt x="115" y="100"/>
                      <a:pt x="115" y="100"/>
                      <a:pt x="116" y="99"/>
                    </a:cubicBezTo>
                    <a:cubicBezTo>
                      <a:pt x="116" y="99"/>
                      <a:pt x="117" y="99"/>
                      <a:pt x="118" y="99"/>
                    </a:cubicBezTo>
                    <a:cubicBezTo>
                      <a:pt x="139" y="99"/>
                      <a:pt x="139" y="99"/>
                      <a:pt x="139" y="99"/>
                    </a:cubicBezTo>
                    <a:cubicBezTo>
                      <a:pt x="140" y="99"/>
                      <a:pt x="140" y="99"/>
                      <a:pt x="141" y="99"/>
                    </a:cubicBezTo>
                    <a:cubicBezTo>
                      <a:pt x="141" y="100"/>
                      <a:pt x="142" y="100"/>
                      <a:pt x="142" y="100"/>
                    </a:cubicBezTo>
                    <a:cubicBezTo>
                      <a:pt x="143" y="100"/>
                      <a:pt x="143" y="101"/>
                      <a:pt x="143" y="101"/>
                    </a:cubicBezTo>
                    <a:cubicBezTo>
                      <a:pt x="143" y="101"/>
                      <a:pt x="143" y="102"/>
                      <a:pt x="143" y="102"/>
                    </a:cubicBezTo>
                    <a:lnTo>
                      <a:pt x="144" y="110"/>
                    </a:lnTo>
                    <a:close/>
                    <a:moveTo>
                      <a:pt x="97" y="111"/>
                    </a:moveTo>
                    <a:cubicBezTo>
                      <a:pt x="97" y="112"/>
                      <a:pt x="97" y="112"/>
                      <a:pt x="96" y="112"/>
                    </a:cubicBezTo>
                    <a:cubicBezTo>
                      <a:pt x="96" y="113"/>
                      <a:pt x="95" y="113"/>
                      <a:pt x="95" y="113"/>
                    </a:cubicBezTo>
                    <a:cubicBezTo>
                      <a:pt x="94" y="113"/>
                      <a:pt x="94" y="113"/>
                      <a:pt x="93" y="113"/>
                    </a:cubicBezTo>
                    <a:cubicBezTo>
                      <a:pt x="71" y="113"/>
                      <a:pt x="71" y="113"/>
                      <a:pt x="71" y="113"/>
                    </a:cubicBezTo>
                    <a:cubicBezTo>
                      <a:pt x="71" y="113"/>
                      <a:pt x="70" y="113"/>
                      <a:pt x="70" y="113"/>
                    </a:cubicBezTo>
                    <a:cubicBezTo>
                      <a:pt x="69" y="113"/>
                      <a:pt x="69" y="113"/>
                      <a:pt x="68" y="112"/>
                    </a:cubicBezTo>
                    <a:cubicBezTo>
                      <a:pt x="68" y="112"/>
                      <a:pt x="68" y="112"/>
                      <a:pt x="67" y="111"/>
                    </a:cubicBezTo>
                    <a:cubicBezTo>
                      <a:pt x="67" y="111"/>
                      <a:pt x="67" y="110"/>
                      <a:pt x="67" y="110"/>
                    </a:cubicBezTo>
                    <a:cubicBezTo>
                      <a:pt x="68" y="102"/>
                      <a:pt x="68" y="102"/>
                      <a:pt x="68" y="102"/>
                    </a:cubicBezTo>
                    <a:cubicBezTo>
                      <a:pt x="68" y="102"/>
                      <a:pt x="68" y="101"/>
                      <a:pt x="68" y="101"/>
                    </a:cubicBezTo>
                    <a:cubicBezTo>
                      <a:pt x="68" y="101"/>
                      <a:pt x="69" y="100"/>
                      <a:pt x="69" y="100"/>
                    </a:cubicBezTo>
                    <a:cubicBezTo>
                      <a:pt x="69" y="100"/>
                      <a:pt x="70" y="100"/>
                      <a:pt x="70" y="99"/>
                    </a:cubicBezTo>
                    <a:cubicBezTo>
                      <a:pt x="71" y="99"/>
                      <a:pt x="71" y="99"/>
                      <a:pt x="72" y="99"/>
                    </a:cubicBezTo>
                    <a:cubicBezTo>
                      <a:pt x="94" y="99"/>
                      <a:pt x="94" y="99"/>
                      <a:pt x="94" y="99"/>
                    </a:cubicBezTo>
                    <a:cubicBezTo>
                      <a:pt x="94" y="99"/>
                      <a:pt x="95" y="99"/>
                      <a:pt x="95" y="99"/>
                    </a:cubicBezTo>
                    <a:cubicBezTo>
                      <a:pt x="96" y="100"/>
                      <a:pt x="96" y="100"/>
                      <a:pt x="97" y="100"/>
                    </a:cubicBezTo>
                    <a:cubicBezTo>
                      <a:pt x="97" y="100"/>
                      <a:pt x="97" y="101"/>
                      <a:pt x="97" y="101"/>
                    </a:cubicBezTo>
                    <a:cubicBezTo>
                      <a:pt x="98" y="101"/>
                      <a:pt x="98" y="102"/>
                      <a:pt x="98" y="102"/>
                    </a:cubicBezTo>
                    <a:cubicBezTo>
                      <a:pt x="97" y="110"/>
                      <a:pt x="97" y="110"/>
                      <a:pt x="97" y="110"/>
                    </a:cubicBezTo>
                    <a:cubicBezTo>
                      <a:pt x="97" y="110"/>
                      <a:pt x="97" y="111"/>
                      <a:pt x="97" y="111"/>
                    </a:cubicBezTo>
                    <a:close/>
                    <a:moveTo>
                      <a:pt x="69" y="75"/>
                    </a:moveTo>
                    <a:cubicBezTo>
                      <a:pt x="69" y="75"/>
                      <a:pt x="70" y="75"/>
                      <a:pt x="70" y="74"/>
                    </a:cubicBezTo>
                    <a:cubicBezTo>
                      <a:pt x="70" y="74"/>
                      <a:pt x="70" y="74"/>
                      <a:pt x="71" y="73"/>
                    </a:cubicBezTo>
                    <a:cubicBezTo>
                      <a:pt x="71" y="73"/>
                      <a:pt x="72" y="73"/>
                      <a:pt x="72" y="73"/>
                    </a:cubicBezTo>
                    <a:cubicBezTo>
                      <a:pt x="73" y="73"/>
                      <a:pt x="73" y="73"/>
                      <a:pt x="74" y="73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5" y="73"/>
                      <a:pt x="96" y="73"/>
                      <a:pt x="96" y="73"/>
                    </a:cubicBezTo>
                    <a:cubicBezTo>
                      <a:pt x="97" y="73"/>
                      <a:pt x="97" y="73"/>
                      <a:pt x="97" y="73"/>
                    </a:cubicBezTo>
                    <a:cubicBezTo>
                      <a:pt x="98" y="74"/>
                      <a:pt x="98" y="74"/>
                      <a:pt x="98" y="74"/>
                    </a:cubicBezTo>
                    <a:cubicBezTo>
                      <a:pt x="99" y="75"/>
                      <a:pt x="99" y="75"/>
                      <a:pt x="99" y="75"/>
                    </a:cubicBezTo>
                    <a:cubicBezTo>
                      <a:pt x="98" y="83"/>
                      <a:pt x="98" y="83"/>
                      <a:pt x="98" y="83"/>
                    </a:cubicBezTo>
                    <a:cubicBezTo>
                      <a:pt x="98" y="83"/>
                      <a:pt x="98" y="84"/>
                      <a:pt x="98" y="84"/>
                    </a:cubicBezTo>
                    <a:cubicBezTo>
                      <a:pt x="98" y="84"/>
                      <a:pt x="97" y="85"/>
                      <a:pt x="97" y="85"/>
                    </a:cubicBezTo>
                    <a:cubicBezTo>
                      <a:pt x="97" y="85"/>
                      <a:pt x="96" y="85"/>
                      <a:pt x="96" y="85"/>
                    </a:cubicBezTo>
                    <a:cubicBezTo>
                      <a:pt x="95" y="86"/>
                      <a:pt x="95" y="86"/>
                      <a:pt x="94" y="86"/>
                    </a:cubicBezTo>
                    <a:cubicBezTo>
                      <a:pt x="73" y="86"/>
                      <a:pt x="73" y="86"/>
                      <a:pt x="73" y="86"/>
                    </a:cubicBezTo>
                    <a:cubicBezTo>
                      <a:pt x="72" y="86"/>
                      <a:pt x="72" y="86"/>
                      <a:pt x="71" y="85"/>
                    </a:cubicBezTo>
                    <a:cubicBezTo>
                      <a:pt x="71" y="85"/>
                      <a:pt x="70" y="85"/>
                      <a:pt x="70" y="85"/>
                    </a:cubicBezTo>
                    <a:cubicBezTo>
                      <a:pt x="70" y="85"/>
                      <a:pt x="69" y="84"/>
                      <a:pt x="69" y="84"/>
                    </a:cubicBezTo>
                    <a:cubicBezTo>
                      <a:pt x="69" y="84"/>
                      <a:pt x="69" y="83"/>
                      <a:pt x="69" y="83"/>
                    </a:cubicBezTo>
                    <a:lnTo>
                      <a:pt x="69" y="75"/>
                    </a:lnTo>
                    <a:close/>
                    <a:moveTo>
                      <a:pt x="140" y="73"/>
                    </a:moveTo>
                    <a:cubicBezTo>
                      <a:pt x="141" y="73"/>
                      <a:pt x="141" y="73"/>
                      <a:pt x="142" y="73"/>
                    </a:cubicBezTo>
                    <a:cubicBezTo>
                      <a:pt x="142" y="74"/>
                      <a:pt x="142" y="74"/>
                      <a:pt x="143" y="74"/>
                    </a:cubicBezTo>
                    <a:cubicBezTo>
                      <a:pt x="143" y="75"/>
                      <a:pt x="143" y="75"/>
                      <a:pt x="143" y="75"/>
                    </a:cubicBezTo>
                    <a:cubicBezTo>
                      <a:pt x="143" y="83"/>
                      <a:pt x="143" y="83"/>
                      <a:pt x="143" y="83"/>
                    </a:cubicBezTo>
                    <a:cubicBezTo>
                      <a:pt x="143" y="83"/>
                      <a:pt x="143" y="84"/>
                      <a:pt x="143" y="84"/>
                    </a:cubicBezTo>
                    <a:cubicBezTo>
                      <a:pt x="143" y="84"/>
                      <a:pt x="142" y="85"/>
                      <a:pt x="142" y="85"/>
                    </a:cubicBezTo>
                    <a:cubicBezTo>
                      <a:pt x="142" y="85"/>
                      <a:pt x="141" y="85"/>
                      <a:pt x="141" y="85"/>
                    </a:cubicBezTo>
                    <a:cubicBezTo>
                      <a:pt x="140" y="86"/>
                      <a:pt x="140" y="86"/>
                      <a:pt x="139" y="86"/>
                    </a:cubicBezTo>
                    <a:cubicBezTo>
                      <a:pt x="118" y="86"/>
                      <a:pt x="118" y="86"/>
                      <a:pt x="118" y="86"/>
                    </a:cubicBezTo>
                    <a:cubicBezTo>
                      <a:pt x="117" y="86"/>
                      <a:pt x="117" y="86"/>
                      <a:pt x="116" y="85"/>
                    </a:cubicBezTo>
                    <a:cubicBezTo>
                      <a:pt x="116" y="85"/>
                      <a:pt x="115" y="85"/>
                      <a:pt x="115" y="85"/>
                    </a:cubicBezTo>
                    <a:cubicBezTo>
                      <a:pt x="114" y="85"/>
                      <a:pt x="114" y="84"/>
                      <a:pt x="114" y="84"/>
                    </a:cubicBezTo>
                    <a:cubicBezTo>
                      <a:pt x="114" y="84"/>
                      <a:pt x="114" y="83"/>
                      <a:pt x="114" y="83"/>
                    </a:cubicBezTo>
                    <a:cubicBezTo>
                      <a:pt x="114" y="75"/>
                      <a:pt x="114" y="75"/>
                      <a:pt x="114" y="75"/>
                    </a:cubicBezTo>
                    <a:cubicBezTo>
                      <a:pt x="114" y="75"/>
                      <a:pt x="114" y="75"/>
                      <a:pt x="114" y="74"/>
                    </a:cubicBezTo>
                    <a:cubicBezTo>
                      <a:pt x="114" y="74"/>
                      <a:pt x="115" y="74"/>
                      <a:pt x="115" y="73"/>
                    </a:cubicBezTo>
                    <a:cubicBezTo>
                      <a:pt x="115" y="73"/>
                      <a:pt x="116" y="73"/>
                      <a:pt x="116" y="73"/>
                    </a:cubicBezTo>
                    <a:cubicBezTo>
                      <a:pt x="117" y="73"/>
                      <a:pt x="117" y="73"/>
                      <a:pt x="118" y="73"/>
                    </a:cubicBezTo>
                    <a:cubicBezTo>
                      <a:pt x="139" y="73"/>
                      <a:pt x="139" y="73"/>
                      <a:pt x="139" y="73"/>
                    </a:cubicBezTo>
                    <a:cubicBezTo>
                      <a:pt x="139" y="73"/>
                      <a:pt x="140" y="73"/>
                      <a:pt x="140" y="73"/>
                    </a:cubicBezTo>
                    <a:close/>
                    <a:moveTo>
                      <a:pt x="188" y="84"/>
                    </a:moveTo>
                    <a:cubicBezTo>
                      <a:pt x="187" y="84"/>
                      <a:pt x="187" y="85"/>
                      <a:pt x="187" y="85"/>
                    </a:cubicBezTo>
                    <a:cubicBezTo>
                      <a:pt x="186" y="85"/>
                      <a:pt x="186" y="85"/>
                      <a:pt x="186" y="85"/>
                    </a:cubicBezTo>
                    <a:cubicBezTo>
                      <a:pt x="185" y="86"/>
                      <a:pt x="184" y="86"/>
                      <a:pt x="184" y="86"/>
                    </a:cubicBezTo>
                    <a:cubicBezTo>
                      <a:pt x="163" y="86"/>
                      <a:pt x="163" y="86"/>
                      <a:pt x="163" y="86"/>
                    </a:cubicBezTo>
                    <a:cubicBezTo>
                      <a:pt x="162" y="86"/>
                      <a:pt x="162" y="86"/>
                      <a:pt x="161" y="85"/>
                    </a:cubicBezTo>
                    <a:cubicBezTo>
                      <a:pt x="161" y="85"/>
                      <a:pt x="160" y="85"/>
                      <a:pt x="160" y="85"/>
                    </a:cubicBezTo>
                    <a:cubicBezTo>
                      <a:pt x="159" y="85"/>
                      <a:pt x="159" y="84"/>
                      <a:pt x="159" y="84"/>
                    </a:cubicBezTo>
                    <a:cubicBezTo>
                      <a:pt x="159" y="84"/>
                      <a:pt x="158" y="83"/>
                      <a:pt x="158" y="83"/>
                    </a:cubicBezTo>
                    <a:cubicBezTo>
                      <a:pt x="158" y="75"/>
                      <a:pt x="158" y="75"/>
                      <a:pt x="158" y="75"/>
                    </a:cubicBezTo>
                    <a:cubicBezTo>
                      <a:pt x="158" y="75"/>
                      <a:pt x="158" y="75"/>
                      <a:pt x="158" y="74"/>
                    </a:cubicBezTo>
                    <a:cubicBezTo>
                      <a:pt x="159" y="74"/>
                      <a:pt x="159" y="74"/>
                      <a:pt x="159" y="73"/>
                    </a:cubicBezTo>
                    <a:cubicBezTo>
                      <a:pt x="160" y="73"/>
                      <a:pt x="160" y="73"/>
                      <a:pt x="161" y="73"/>
                    </a:cubicBezTo>
                    <a:cubicBezTo>
                      <a:pt x="161" y="73"/>
                      <a:pt x="162" y="73"/>
                      <a:pt x="162" y="73"/>
                    </a:cubicBezTo>
                    <a:cubicBezTo>
                      <a:pt x="183" y="73"/>
                      <a:pt x="183" y="73"/>
                      <a:pt x="183" y="73"/>
                    </a:cubicBezTo>
                    <a:cubicBezTo>
                      <a:pt x="184" y="73"/>
                      <a:pt x="184" y="73"/>
                      <a:pt x="185" y="73"/>
                    </a:cubicBezTo>
                    <a:cubicBezTo>
                      <a:pt x="185" y="73"/>
                      <a:pt x="186" y="73"/>
                      <a:pt x="186" y="73"/>
                    </a:cubicBezTo>
                    <a:cubicBezTo>
                      <a:pt x="186" y="74"/>
                      <a:pt x="187" y="74"/>
                      <a:pt x="187" y="74"/>
                    </a:cubicBezTo>
                    <a:cubicBezTo>
                      <a:pt x="187" y="75"/>
                      <a:pt x="187" y="75"/>
                      <a:pt x="187" y="75"/>
                    </a:cubicBezTo>
                    <a:cubicBezTo>
                      <a:pt x="188" y="83"/>
                      <a:pt x="188" y="83"/>
                      <a:pt x="188" y="83"/>
                    </a:cubicBezTo>
                    <a:cubicBezTo>
                      <a:pt x="188" y="83"/>
                      <a:pt x="188" y="84"/>
                      <a:pt x="188" y="84"/>
                    </a:cubicBezTo>
                    <a:close/>
                    <a:moveTo>
                      <a:pt x="69" y="142"/>
                    </a:moveTo>
                    <a:cubicBezTo>
                      <a:pt x="69" y="142"/>
                      <a:pt x="68" y="142"/>
                      <a:pt x="68" y="142"/>
                    </a:cubicBezTo>
                    <a:cubicBezTo>
                      <a:pt x="67" y="142"/>
                      <a:pt x="67" y="142"/>
                      <a:pt x="66" y="141"/>
                    </a:cubicBezTo>
                    <a:cubicBezTo>
                      <a:pt x="66" y="141"/>
                      <a:pt x="66" y="141"/>
                      <a:pt x="65" y="140"/>
                    </a:cubicBezTo>
                    <a:cubicBezTo>
                      <a:pt x="65" y="140"/>
                      <a:pt x="65" y="139"/>
                      <a:pt x="65" y="139"/>
                    </a:cubicBezTo>
                    <a:cubicBezTo>
                      <a:pt x="66" y="132"/>
                      <a:pt x="66" y="132"/>
                      <a:pt x="66" y="132"/>
                    </a:cubicBezTo>
                    <a:cubicBezTo>
                      <a:pt x="66" y="131"/>
                      <a:pt x="66" y="131"/>
                      <a:pt x="66" y="131"/>
                    </a:cubicBezTo>
                    <a:cubicBezTo>
                      <a:pt x="66" y="130"/>
                      <a:pt x="66" y="130"/>
                      <a:pt x="66" y="130"/>
                    </a:cubicBezTo>
                    <a:cubicBezTo>
                      <a:pt x="66" y="129"/>
                      <a:pt x="67" y="129"/>
                      <a:pt x="67" y="128"/>
                    </a:cubicBezTo>
                    <a:cubicBezTo>
                      <a:pt x="68" y="128"/>
                      <a:pt x="68" y="128"/>
                      <a:pt x="69" y="128"/>
                    </a:cubicBezTo>
                    <a:cubicBezTo>
                      <a:pt x="69" y="128"/>
                      <a:pt x="70" y="127"/>
                      <a:pt x="70" y="127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93" y="127"/>
                      <a:pt x="94" y="128"/>
                      <a:pt x="94" y="128"/>
                    </a:cubicBezTo>
                    <a:cubicBezTo>
                      <a:pt x="95" y="128"/>
                      <a:pt x="95" y="128"/>
                      <a:pt x="96" y="128"/>
                    </a:cubicBezTo>
                    <a:cubicBezTo>
                      <a:pt x="96" y="129"/>
                      <a:pt x="96" y="129"/>
                      <a:pt x="96" y="130"/>
                    </a:cubicBezTo>
                    <a:cubicBezTo>
                      <a:pt x="97" y="130"/>
                      <a:pt x="97" y="130"/>
                      <a:pt x="97" y="131"/>
                    </a:cubicBezTo>
                    <a:cubicBezTo>
                      <a:pt x="97" y="139"/>
                      <a:pt x="97" y="139"/>
                      <a:pt x="97" y="139"/>
                    </a:cubicBezTo>
                    <a:cubicBezTo>
                      <a:pt x="96" y="139"/>
                      <a:pt x="96" y="140"/>
                      <a:pt x="96" y="140"/>
                    </a:cubicBezTo>
                    <a:cubicBezTo>
                      <a:pt x="96" y="141"/>
                      <a:pt x="96" y="141"/>
                      <a:pt x="95" y="141"/>
                    </a:cubicBezTo>
                    <a:cubicBezTo>
                      <a:pt x="95" y="142"/>
                      <a:pt x="94" y="142"/>
                      <a:pt x="94" y="142"/>
                    </a:cubicBezTo>
                    <a:cubicBezTo>
                      <a:pt x="93" y="142"/>
                      <a:pt x="93" y="142"/>
                      <a:pt x="92" y="142"/>
                    </a:cubicBezTo>
                    <a:lnTo>
                      <a:pt x="69" y="142"/>
                    </a:lnTo>
                    <a:close/>
                    <a:moveTo>
                      <a:pt x="117" y="142"/>
                    </a:moveTo>
                    <a:cubicBezTo>
                      <a:pt x="116" y="142"/>
                      <a:pt x="116" y="142"/>
                      <a:pt x="115" y="142"/>
                    </a:cubicBezTo>
                    <a:cubicBezTo>
                      <a:pt x="115" y="142"/>
                      <a:pt x="114" y="142"/>
                      <a:pt x="114" y="141"/>
                    </a:cubicBezTo>
                    <a:cubicBezTo>
                      <a:pt x="114" y="141"/>
                      <a:pt x="113" y="141"/>
                      <a:pt x="113" y="140"/>
                    </a:cubicBezTo>
                    <a:cubicBezTo>
                      <a:pt x="113" y="140"/>
                      <a:pt x="113" y="139"/>
                      <a:pt x="113" y="139"/>
                    </a:cubicBezTo>
                    <a:cubicBezTo>
                      <a:pt x="113" y="131"/>
                      <a:pt x="113" y="131"/>
                      <a:pt x="113" y="131"/>
                    </a:cubicBezTo>
                    <a:cubicBezTo>
                      <a:pt x="113" y="130"/>
                      <a:pt x="113" y="130"/>
                      <a:pt x="113" y="130"/>
                    </a:cubicBezTo>
                    <a:cubicBezTo>
                      <a:pt x="113" y="129"/>
                      <a:pt x="114" y="129"/>
                      <a:pt x="114" y="128"/>
                    </a:cubicBezTo>
                    <a:cubicBezTo>
                      <a:pt x="115" y="128"/>
                      <a:pt x="115" y="128"/>
                      <a:pt x="116" y="128"/>
                    </a:cubicBezTo>
                    <a:cubicBezTo>
                      <a:pt x="116" y="128"/>
                      <a:pt x="117" y="127"/>
                      <a:pt x="117" y="127"/>
                    </a:cubicBezTo>
                    <a:cubicBezTo>
                      <a:pt x="140" y="127"/>
                      <a:pt x="140" y="127"/>
                      <a:pt x="140" y="127"/>
                    </a:cubicBezTo>
                    <a:cubicBezTo>
                      <a:pt x="140" y="127"/>
                      <a:pt x="141" y="128"/>
                      <a:pt x="141" y="128"/>
                    </a:cubicBezTo>
                    <a:cubicBezTo>
                      <a:pt x="142" y="128"/>
                      <a:pt x="142" y="128"/>
                      <a:pt x="143" y="128"/>
                    </a:cubicBezTo>
                    <a:cubicBezTo>
                      <a:pt x="143" y="129"/>
                      <a:pt x="143" y="129"/>
                      <a:pt x="144" y="130"/>
                    </a:cubicBezTo>
                    <a:cubicBezTo>
                      <a:pt x="144" y="130"/>
                      <a:pt x="144" y="130"/>
                      <a:pt x="144" y="131"/>
                    </a:cubicBezTo>
                    <a:cubicBezTo>
                      <a:pt x="144" y="139"/>
                      <a:pt x="144" y="139"/>
                      <a:pt x="144" y="139"/>
                    </a:cubicBezTo>
                    <a:cubicBezTo>
                      <a:pt x="144" y="139"/>
                      <a:pt x="144" y="140"/>
                      <a:pt x="144" y="140"/>
                    </a:cubicBezTo>
                    <a:cubicBezTo>
                      <a:pt x="143" y="141"/>
                      <a:pt x="143" y="141"/>
                      <a:pt x="143" y="141"/>
                    </a:cubicBezTo>
                    <a:cubicBezTo>
                      <a:pt x="142" y="142"/>
                      <a:pt x="142" y="142"/>
                      <a:pt x="141" y="142"/>
                    </a:cubicBezTo>
                    <a:cubicBezTo>
                      <a:pt x="141" y="142"/>
                      <a:pt x="140" y="142"/>
                      <a:pt x="140" y="142"/>
                    </a:cubicBezTo>
                    <a:lnTo>
                      <a:pt x="117" y="142"/>
                    </a:lnTo>
                    <a:close/>
                    <a:moveTo>
                      <a:pt x="165" y="142"/>
                    </a:moveTo>
                    <a:cubicBezTo>
                      <a:pt x="164" y="142"/>
                      <a:pt x="164" y="142"/>
                      <a:pt x="163" y="142"/>
                    </a:cubicBezTo>
                    <a:cubicBezTo>
                      <a:pt x="163" y="142"/>
                      <a:pt x="162" y="142"/>
                      <a:pt x="162" y="141"/>
                    </a:cubicBezTo>
                    <a:cubicBezTo>
                      <a:pt x="161" y="141"/>
                      <a:pt x="161" y="141"/>
                      <a:pt x="161" y="140"/>
                    </a:cubicBezTo>
                    <a:cubicBezTo>
                      <a:pt x="160" y="140"/>
                      <a:pt x="160" y="139"/>
                      <a:pt x="160" y="139"/>
                    </a:cubicBezTo>
                    <a:cubicBezTo>
                      <a:pt x="160" y="131"/>
                      <a:pt x="160" y="131"/>
                      <a:pt x="160" y="131"/>
                    </a:cubicBezTo>
                    <a:cubicBezTo>
                      <a:pt x="160" y="130"/>
                      <a:pt x="160" y="130"/>
                      <a:pt x="160" y="130"/>
                    </a:cubicBezTo>
                    <a:cubicBezTo>
                      <a:pt x="161" y="129"/>
                      <a:pt x="161" y="129"/>
                      <a:pt x="161" y="128"/>
                    </a:cubicBezTo>
                    <a:cubicBezTo>
                      <a:pt x="162" y="128"/>
                      <a:pt x="162" y="128"/>
                      <a:pt x="163" y="128"/>
                    </a:cubicBezTo>
                    <a:cubicBezTo>
                      <a:pt x="163" y="128"/>
                      <a:pt x="164" y="127"/>
                      <a:pt x="164" y="127"/>
                    </a:cubicBezTo>
                    <a:cubicBezTo>
                      <a:pt x="186" y="127"/>
                      <a:pt x="186" y="127"/>
                      <a:pt x="186" y="127"/>
                    </a:cubicBezTo>
                    <a:cubicBezTo>
                      <a:pt x="187" y="127"/>
                      <a:pt x="188" y="128"/>
                      <a:pt x="188" y="128"/>
                    </a:cubicBezTo>
                    <a:cubicBezTo>
                      <a:pt x="189" y="128"/>
                      <a:pt x="189" y="128"/>
                      <a:pt x="190" y="128"/>
                    </a:cubicBezTo>
                    <a:cubicBezTo>
                      <a:pt x="190" y="129"/>
                      <a:pt x="190" y="129"/>
                      <a:pt x="191" y="130"/>
                    </a:cubicBezTo>
                    <a:cubicBezTo>
                      <a:pt x="191" y="130"/>
                      <a:pt x="191" y="130"/>
                      <a:pt x="191" y="131"/>
                    </a:cubicBezTo>
                    <a:cubicBezTo>
                      <a:pt x="191" y="132"/>
                      <a:pt x="191" y="132"/>
                      <a:pt x="191" y="132"/>
                    </a:cubicBezTo>
                    <a:cubicBezTo>
                      <a:pt x="192" y="139"/>
                      <a:pt x="192" y="139"/>
                      <a:pt x="192" y="139"/>
                    </a:cubicBezTo>
                    <a:cubicBezTo>
                      <a:pt x="192" y="139"/>
                      <a:pt x="191" y="140"/>
                      <a:pt x="191" y="140"/>
                    </a:cubicBezTo>
                    <a:cubicBezTo>
                      <a:pt x="191" y="141"/>
                      <a:pt x="191" y="141"/>
                      <a:pt x="190" y="141"/>
                    </a:cubicBezTo>
                    <a:cubicBezTo>
                      <a:pt x="190" y="142"/>
                      <a:pt x="190" y="142"/>
                      <a:pt x="189" y="142"/>
                    </a:cubicBezTo>
                    <a:cubicBezTo>
                      <a:pt x="189" y="142"/>
                      <a:pt x="188" y="142"/>
                      <a:pt x="187" y="142"/>
                    </a:cubicBezTo>
                    <a:lnTo>
                      <a:pt x="165" y="1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5" name="组合 20"/>
          <p:cNvGrpSpPr/>
          <p:nvPr/>
        </p:nvGrpSpPr>
        <p:grpSpPr bwMode="auto">
          <a:xfrm>
            <a:off x="8402638" y="4258352"/>
            <a:ext cx="938212" cy="938213"/>
            <a:chOff x="7140152" y="3903013"/>
            <a:chExt cx="1250066" cy="1250066"/>
          </a:xfrm>
        </p:grpSpPr>
        <p:sp>
          <p:nvSpPr>
            <p:cNvPr id="16" name="椭圆 15"/>
            <p:cNvSpPr/>
            <p:nvPr/>
          </p:nvSpPr>
          <p:spPr>
            <a:xfrm>
              <a:off x="7140152" y="3903013"/>
              <a:ext cx="1250066" cy="1250066"/>
            </a:xfrm>
            <a:prstGeom prst="ellipse">
              <a:avLst/>
            </a:prstGeom>
            <a:solidFill>
              <a:srgbClr val="FCCB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7" name="组合 22"/>
            <p:cNvGrpSpPr/>
            <p:nvPr/>
          </p:nvGrpSpPr>
          <p:grpSpPr>
            <a:xfrm>
              <a:off x="7394667" y="4304851"/>
              <a:ext cx="691673" cy="556516"/>
              <a:chOff x="3836988" y="3163888"/>
              <a:chExt cx="276225" cy="222249"/>
            </a:xfrm>
            <a:solidFill>
              <a:schemeClr val="bg1"/>
            </a:solidFill>
          </p:grpSpPr>
          <p:sp>
            <p:nvSpPr>
              <p:cNvPr id="18" name="Oval 298"/>
              <p:cNvSpPr>
                <a:spLocks noChangeArrowheads="1"/>
              </p:cNvSpPr>
              <p:nvPr/>
            </p:nvSpPr>
            <p:spPr bwMode="auto">
              <a:xfrm>
                <a:off x="3944938" y="3346450"/>
                <a:ext cx="39688" cy="39687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9" name="Oval 299"/>
              <p:cNvSpPr>
                <a:spLocks noChangeArrowheads="1"/>
              </p:cNvSpPr>
              <p:nvPr/>
            </p:nvSpPr>
            <p:spPr bwMode="auto">
              <a:xfrm>
                <a:off x="4038601" y="3346450"/>
                <a:ext cx="39688" cy="39687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0" name="Freeform 300"/>
              <p:cNvSpPr/>
              <p:nvPr/>
            </p:nvSpPr>
            <p:spPr bwMode="auto">
              <a:xfrm>
                <a:off x="3836988" y="3163888"/>
                <a:ext cx="254000" cy="166687"/>
              </a:xfrm>
              <a:custGeom>
                <a:avLst/>
                <a:gdLst>
                  <a:gd name="T0" fmla="*/ 256 w 266"/>
                  <a:gd name="T1" fmla="*/ 153 h 174"/>
                  <a:gd name="T2" fmla="*/ 113 w 266"/>
                  <a:gd name="T3" fmla="*/ 153 h 174"/>
                  <a:gd name="T4" fmla="*/ 64 w 266"/>
                  <a:gd name="T5" fmla="*/ 7 h 174"/>
                  <a:gd name="T6" fmla="*/ 54 w 266"/>
                  <a:gd name="T7" fmla="*/ 0 h 174"/>
                  <a:gd name="T8" fmla="*/ 11 w 266"/>
                  <a:gd name="T9" fmla="*/ 0 h 174"/>
                  <a:gd name="T10" fmla="*/ 0 w 266"/>
                  <a:gd name="T11" fmla="*/ 10 h 174"/>
                  <a:gd name="T12" fmla="*/ 11 w 266"/>
                  <a:gd name="T13" fmla="*/ 21 h 174"/>
                  <a:gd name="T14" fmla="*/ 47 w 266"/>
                  <a:gd name="T15" fmla="*/ 21 h 174"/>
                  <a:gd name="T16" fmla="*/ 96 w 266"/>
                  <a:gd name="T17" fmla="*/ 167 h 174"/>
                  <a:gd name="T18" fmla="*/ 106 w 266"/>
                  <a:gd name="T19" fmla="*/ 174 h 174"/>
                  <a:gd name="T20" fmla="*/ 256 w 266"/>
                  <a:gd name="T21" fmla="*/ 174 h 174"/>
                  <a:gd name="T22" fmla="*/ 266 w 266"/>
                  <a:gd name="T23" fmla="*/ 164 h 174"/>
                  <a:gd name="T24" fmla="*/ 256 w 266"/>
                  <a:gd name="T25" fmla="*/ 153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6" h="174">
                    <a:moveTo>
                      <a:pt x="256" y="153"/>
                    </a:moveTo>
                    <a:cubicBezTo>
                      <a:pt x="113" y="153"/>
                      <a:pt x="113" y="153"/>
                      <a:pt x="113" y="153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3" y="3"/>
                      <a:pt x="59" y="0"/>
                      <a:pt x="54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16"/>
                      <a:pt x="5" y="21"/>
                      <a:pt x="11" y="21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96" y="167"/>
                      <a:pt x="96" y="167"/>
                      <a:pt x="96" y="167"/>
                    </a:cubicBezTo>
                    <a:cubicBezTo>
                      <a:pt x="97" y="171"/>
                      <a:pt x="101" y="174"/>
                      <a:pt x="106" y="174"/>
                    </a:cubicBezTo>
                    <a:cubicBezTo>
                      <a:pt x="256" y="174"/>
                      <a:pt x="256" y="174"/>
                      <a:pt x="256" y="174"/>
                    </a:cubicBezTo>
                    <a:cubicBezTo>
                      <a:pt x="262" y="174"/>
                      <a:pt x="266" y="169"/>
                      <a:pt x="266" y="164"/>
                    </a:cubicBezTo>
                    <a:cubicBezTo>
                      <a:pt x="266" y="158"/>
                      <a:pt x="262" y="153"/>
                      <a:pt x="256" y="15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1" name="Freeform 301"/>
              <p:cNvSpPr>
                <a:spLocks noEditPoints="1"/>
              </p:cNvSpPr>
              <p:nvPr/>
            </p:nvSpPr>
            <p:spPr bwMode="auto">
              <a:xfrm>
                <a:off x="3925888" y="3187700"/>
                <a:ext cx="187325" cy="106362"/>
              </a:xfrm>
              <a:custGeom>
                <a:avLst/>
                <a:gdLst>
                  <a:gd name="T0" fmla="*/ 185 w 195"/>
                  <a:gd name="T1" fmla="*/ 16 h 111"/>
                  <a:gd name="T2" fmla="*/ 9 w 195"/>
                  <a:gd name="T3" fmla="*/ 0 h 111"/>
                  <a:gd name="T4" fmla="*/ 1 w 195"/>
                  <a:gd name="T5" fmla="*/ 9 h 111"/>
                  <a:gd name="T6" fmla="*/ 32 w 195"/>
                  <a:gd name="T7" fmla="*/ 101 h 111"/>
                  <a:gd name="T8" fmla="*/ 46 w 195"/>
                  <a:gd name="T9" fmla="*/ 111 h 111"/>
                  <a:gd name="T10" fmla="*/ 175 w 195"/>
                  <a:gd name="T11" fmla="*/ 111 h 111"/>
                  <a:gd name="T12" fmla="*/ 187 w 195"/>
                  <a:gd name="T13" fmla="*/ 100 h 111"/>
                  <a:gd name="T14" fmla="*/ 195 w 195"/>
                  <a:gd name="T15" fmla="*/ 27 h 111"/>
                  <a:gd name="T16" fmla="*/ 185 w 195"/>
                  <a:gd name="T17" fmla="*/ 16 h 111"/>
                  <a:gd name="T18" fmla="*/ 96 w 195"/>
                  <a:gd name="T19" fmla="*/ 76 h 111"/>
                  <a:gd name="T20" fmla="*/ 59 w 195"/>
                  <a:gd name="T21" fmla="*/ 76 h 111"/>
                  <a:gd name="T22" fmla="*/ 54 w 195"/>
                  <a:gd name="T23" fmla="*/ 73 h 111"/>
                  <a:gd name="T24" fmla="*/ 43 w 195"/>
                  <a:gd name="T25" fmla="*/ 41 h 111"/>
                  <a:gd name="T26" fmla="*/ 46 w 195"/>
                  <a:gd name="T27" fmla="*/ 38 h 111"/>
                  <a:gd name="T28" fmla="*/ 86 w 195"/>
                  <a:gd name="T29" fmla="*/ 41 h 111"/>
                  <a:gd name="T30" fmla="*/ 90 w 195"/>
                  <a:gd name="T31" fmla="*/ 45 h 111"/>
                  <a:gd name="T32" fmla="*/ 99 w 195"/>
                  <a:gd name="T33" fmla="*/ 73 h 111"/>
                  <a:gd name="T34" fmla="*/ 96 w 195"/>
                  <a:gd name="T35" fmla="*/ 76 h 111"/>
                  <a:gd name="T36" fmla="*/ 162 w 195"/>
                  <a:gd name="T37" fmla="*/ 73 h 111"/>
                  <a:gd name="T38" fmla="*/ 158 w 195"/>
                  <a:gd name="T39" fmla="*/ 76 h 111"/>
                  <a:gd name="T40" fmla="*/ 135 w 195"/>
                  <a:gd name="T41" fmla="*/ 76 h 111"/>
                  <a:gd name="T42" fmla="*/ 131 w 195"/>
                  <a:gd name="T43" fmla="*/ 73 h 111"/>
                  <a:gd name="T44" fmla="*/ 122 w 195"/>
                  <a:gd name="T45" fmla="*/ 48 h 111"/>
                  <a:gd name="T46" fmla="*/ 125 w 195"/>
                  <a:gd name="T47" fmla="*/ 45 h 111"/>
                  <a:gd name="T48" fmla="*/ 161 w 195"/>
                  <a:gd name="T49" fmla="*/ 48 h 111"/>
                  <a:gd name="T50" fmla="*/ 164 w 195"/>
                  <a:gd name="T51" fmla="*/ 51 h 111"/>
                  <a:gd name="T52" fmla="*/ 162 w 195"/>
                  <a:gd name="T53" fmla="*/ 7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11">
                    <a:moveTo>
                      <a:pt x="185" y="16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3" y="0"/>
                      <a:pt x="0" y="4"/>
                      <a:pt x="1" y="9"/>
                    </a:cubicBezTo>
                    <a:cubicBezTo>
                      <a:pt x="32" y="101"/>
                      <a:pt x="32" y="101"/>
                      <a:pt x="32" y="101"/>
                    </a:cubicBezTo>
                    <a:cubicBezTo>
                      <a:pt x="34" y="106"/>
                      <a:pt x="40" y="111"/>
                      <a:pt x="46" y="111"/>
                    </a:cubicBezTo>
                    <a:cubicBezTo>
                      <a:pt x="175" y="111"/>
                      <a:pt x="175" y="111"/>
                      <a:pt x="175" y="111"/>
                    </a:cubicBezTo>
                    <a:cubicBezTo>
                      <a:pt x="181" y="111"/>
                      <a:pt x="186" y="106"/>
                      <a:pt x="187" y="100"/>
                    </a:cubicBezTo>
                    <a:cubicBezTo>
                      <a:pt x="195" y="27"/>
                      <a:pt x="195" y="27"/>
                      <a:pt x="195" y="27"/>
                    </a:cubicBezTo>
                    <a:cubicBezTo>
                      <a:pt x="195" y="21"/>
                      <a:pt x="191" y="16"/>
                      <a:pt x="185" y="16"/>
                    </a:cubicBezTo>
                    <a:close/>
                    <a:moveTo>
                      <a:pt x="96" y="76"/>
                    </a:moveTo>
                    <a:cubicBezTo>
                      <a:pt x="59" y="76"/>
                      <a:pt x="59" y="76"/>
                      <a:pt x="59" y="76"/>
                    </a:cubicBezTo>
                    <a:cubicBezTo>
                      <a:pt x="57" y="76"/>
                      <a:pt x="55" y="75"/>
                      <a:pt x="54" y="73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3" y="39"/>
                      <a:pt x="44" y="38"/>
                      <a:pt x="46" y="38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8" y="42"/>
                      <a:pt x="90" y="43"/>
                      <a:pt x="90" y="45"/>
                    </a:cubicBezTo>
                    <a:cubicBezTo>
                      <a:pt x="99" y="73"/>
                      <a:pt x="99" y="73"/>
                      <a:pt x="99" y="73"/>
                    </a:cubicBezTo>
                    <a:cubicBezTo>
                      <a:pt x="99" y="75"/>
                      <a:pt x="98" y="76"/>
                      <a:pt x="96" y="76"/>
                    </a:cubicBezTo>
                    <a:close/>
                    <a:moveTo>
                      <a:pt x="162" y="73"/>
                    </a:moveTo>
                    <a:cubicBezTo>
                      <a:pt x="161" y="75"/>
                      <a:pt x="160" y="76"/>
                      <a:pt x="158" y="76"/>
                    </a:cubicBezTo>
                    <a:cubicBezTo>
                      <a:pt x="135" y="76"/>
                      <a:pt x="135" y="76"/>
                      <a:pt x="135" y="76"/>
                    </a:cubicBezTo>
                    <a:cubicBezTo>
                      <a:pt x="133" y="76"/>
                      <a:pt x="131" y="75"/>
                      <a:pt x="131" y="73"/>
                    </a:cubicBezTo>
                    <a:cubicBezTo>
                      <a:pt x="122" y="48"/>
                      <a:pt x="122" y="48"/>
                      <a:pt x="122" y="48"/>
                    </a:cubicBezTo>
                    <a:cubicBezTo>
                      <a:pt x="122" y="46"/>
                      <a:pt x="123" y="45"/>
                      <a:pt x="125" y="45"/>
                    </a:cubicBezTo>
                    <a:cubicBezTo>
                      <a:pt x="161" y="48"/>
                      <a:pt x="161" y="48"/>
                      <a:pt x="161" y="48"/>
                    </a:cubicBezTo>
                    <a:cubicBezTo>
                      <a:pt x="163" y="48"/>
                      <a:pt x="164" y="50"/>
                      <a:pt x="164" y="51"/>
                    </a:cubicBezTo>
                    <a:lnTo>
                      <a:pt x="162" y="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22" name="组合 27"/>
          <p:cNvGrpSpPr/>
          <p:nvPr/>
        </p:nvGrpSpPr>
        <p:grpSpPr bwMode="auto">
          <a:xfrm>
            <a:off x="9486901" y="4258352"/>
            <a:ext cx="938213" cy="938213"/>
            <a:chOff x="8586074" y="3903013"/>
            <a:chExt cx="1250066" cy="1250066"/>
          </a:xfrm>
        </p:grpSpPr>
        <p:sp>
          <p:nvSpPr>
            <p:cNvPr id="23" name="椭圆 22"/>
            <p:cNvSpPr/>
            <p:nvPr/>
          </p:nvSpPr>
          <p:spPr>
            <a:xfrm>
              <a:off x="8586074" y="3903013"/>
              <a:ext cx="1250066" cy="1250066"/>
            </a:xfrm>
            <a:prstGeom prst="ellipse">
              <a:avLst/>
            </a:prstGeom>
            <a:solidFill>
              <a:srgbClr val="F4541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4" name="Freeform 325"/>
            <p:cNvSpPr/>
            <p:nvPr/>
          </p:nvSpPr>
          <p:spPr bwMode="auto">
            <a:xfrm>
              <a:off x="8979496" y="4249901"/>
              <a:ext cx="490719" cy="471684"/>
            </a:xfrm>
            <a:custGeom>
              <a:avLst/>
              <a:gdLst>
                <a:gd name="T0" fmla="*/ 249 w 287"/>
                <a:gd name="T1" fmla="*/ 222 h 277"/>
                <a:gd name="T2" fmla="*/ 182 w 287"/>
                <a:gd name="T3" fmla="*/ 206 h 277"/>
                <a:gd name="T4" fmla="*/ 172 w 287"/>
                <a:gd name="T5" fmla="*/ 176 h 277"/>
                <a:gd name="T6" fmla="*/ 179 w 287"/>
                <a:gd name="T7" fmla="*/ 180 h 277"/>
                <a:gd name="T8" fmla="*/ 185 w 287"/>
                <a:gd name="T9" fmla="*/ 180 h 277"/>
                <a:gd name="T10" fmla="*/ 207 w 287"/>
                <a:gd name="T11" fmla="*/ 177 h 277"/>
                <a:gd name="T12" fmla="*/ 211 w 287"/>
                <a:gd name="T13" fmla="*/ 178 h 277"/>
                <a:gd name="T14" fmla="*/ 215 w 287"/>
                <a:gd name="T15" fmla="*/ 179 h 277"/>
                <a:gd name="T16" fmla="*/ 214 w 287"/>
                <a:gd name="T17" fmla="*/ 175 h 277"/>
                <a:gd name="T18" fmla="*/ 208 w 287"/>
                <a:gd name="T19" fmla="*/ 160 h 277"/>
                <a:gd name="T20" fmla="*/ 218 w 287"/>
                <a:gd name="T21" fmla="*/ 154 h 277"/>
                <a:gd name="T22" fmla="*/ 228 w 287"/>
                <a:gd name="T23" fmla="*/ 152 h 277"/>
                <a:gd name="T24" fmla="*/ 200 w 287"/>
                <a:gd name="T25" fmla="*/ 13 h 277"/>
                <a:gd name="T26" fmla="*/ 166 w 287"/>
                <a:gd name="T27" fmla="*/ 0 h 277"/>
                <a:gd name="T28" fmla="*/ 143 w 287"/>
                <a:gd name="T29" fmla="*/ 8 h 277"/>
                <a:gd name="T30" fmla="*/ 121 w 287"/>
                <a:gd name="T31" fmla="*/ 0 h 277"/>
                <a:gd name="T32" fmla="*/ 87 w 287"/>
                <a:gd name="T33" fmla="*/ 13 h 277"/>
                <a:gd name="T34" fmla="*/ 55 w 287"/>
                <a:gd name="T35" fmla="*/ 151 h 277"/>
                <a:gd name="T36" fmla="*/ 63 w 287"/>
                <a:gd name="T37" fmla="*/ 154 h 277"/>
                <a:gd name="T38" fmla="*/ 77 w 287"/>
                <a:gd name="T39" fmla="*/ 160 h 277"/>
                <a:gd name="T40" fmla="*/ 72 w 287"/>
                <a:gd name="T41" fmla="*/ 178 h 277"/>
                <a:gd name="T42" fmla="*/ 72 w 287"/>
                <a:gd name="T43" fmla="*/ 179 h 277"/>
                <a:gd name="T44" fmla="*/ 78 w 287"/>
                <a:gd name="T45" fmla="*/ 177 h 277"/>
                <a:gd name="T46" fmla="*/ 80 w 287"/>
                <a:gd name="T47" fmla="*/ 177 h 277"/>
                <a:gd name="T48" fmla="*/ 94 w 287"/>
                <a:gd name="T49" fmla="*/ 180 h 277"/>
                <a:gd name="T50" fmla="*/ 100 w 287"/>
                <a:gd name="T51" fmla="*/ 180 h 277"/>
                <a:gd name="T52" fmla="*/ 115 w 287"/>
                <a:gd name="T53" fmla="*/ 176 h 277"/>
                <a:gd name="T54" fmla="*/ 104 w 287"/>
                <a:gd name="T55" fmla="*/ 206 h 277"/>
                <a:gd name="T56" fmla="*/ 38 w 287"/>
                <a:gd name="T57" fmla="*/ 222 h 277"/>
                <a:gd name="T58" fmla="*/ 0 w 287"/>
                <a:gd name="T59" fmla="*/ 257 h 277"/>
                <a:gd name="T60" fmla="*/ 0 w 287"/>
                <a:gd name="T61" fmla="*/ 277 h 277"/>
                <a:gd name="T62" fmla="*/ 287 w 287"/>
                <a:gd name="T63" fmla="*/ 277 h 277"/>
                <a:gd name="T64" fmla="*/ 287 w 287"/>
                <a:gd name="T65" fmla="*/ 257 h 277"/>
                <a:gd name="T66" fmla="*/ 249 w 287"/>
                <a:gd name="T67" fmla="*/ 22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7" h="277">
                  <a:moveTo>
                    <a:pt x="249" y="222"/>
                  </a:moveTo>
                  <a:cubicBezTo>
                    <a:pt x="233" y="214"/>
                    <a:pt x="214" y="211"/>
                    <a:pt x="182" y="206"/>
                  </a:cubicBezTo>
                  <a:cubicBezTo>
                    <a:pt x="180" y="203"/>
                    <a:pt x="176" y="190"/>
                    <a:pt x="172" y="176"/>
                  </a:cubicBezTo>
                  <a:cubicBezTo>
                    <a:pt x="173" y="176"/>
                    <a:pt x="178" y="180"/>
                    <a:pt x="179" y="180"/>
                  </a:cubicBezTo>
                  <a:cubicBezTo>
                    <a:pt x="181" y="180"/>
                    <a:pt x="183" y="180"/>
                    <a:pt x="185" y="180"/>
                  </a:cubicBezTo>
                  <a:cubicBezTo>
                    <a:pt x="186" y="180"/>
                    <a:pt x="201" y="177"/>
                    <a:pt x="207" y="177"/>
                  </a:cubicBezTo>
                  <a:cubicBezTo>
                    <a:pt x="209" y="177"/>
                    <a:pt x="210" y="177"/>
                    <a:pt x="211" y="178"/>
                  </a:cubicBezTo>
                  <a:cubicBezTo>
                    <a:pt x="211" y="178"/>
                    <a:pt x="213" y="179"/>
                    <a:pt x="215" y="179"/>
                  </a:cubicBezTo>
                  <a:cubicBezTo>
                    <a:pt x="214" y="178"/>
                    <a:pt x="214" y="176"/>
                    <a:pt x="214" y="175"/>
                  </a:cubicBezTo>
                  <a:cubicBezTo>
                    <a:pt x="208" y="160"/>
                    <a:pt x="208" y="160"/>
                    <a:pt x="208" y="160"/>
                  </a:cubicBezTo>
                  <a:cubicBezTo>
                    <a:pt x="208" y="160"/>
                    <a:pt x="214" y="152"/>
                    <a:pt x="218" y="154"/>
                  </a:cubicBezTo>
                  <a:cubicBezTo>
                    <a:pt x="222" y="156"/>
                    <a:pt x="228" y="152"/>
                    <a:pt x="228" y="152"/>
                  </a:cubicBezTo>
                  <a:cubicBezTo>
                    <a:pt x="233" y="116"/>
                    <a:pt x="238" y="42"/>
                    <a:pt x="200" y="13"/>
                  </a:cubicBezTo>
                  <a:cubicBezTo>
                    <a:pt x="187" y="4"/>
                    <a:pt x="175" y="0"/>
                    <a:pt x="166" y="0"/>
                  </a:cubicBezTo>
                  <a:cubicBezTo>
                    <a:pt x="156" y="0"/>
                    <a:pt x="149" y="4"/>
                    <a:pt x="143" y="8"/>
                  </a:cubicBezTo>
                  <a:cubicBezTo>
                    <a:pt x="138" y="4"/>
                    <a:pt x="130" y="0"/>
                    <a:pt x="121" y="0"/>
                  </a:cubicBezTo>
                  <a:cubicBezTo>
                    <a:pt x="111" y="0"/>
                    <a:pt x="100" y="4"/>
                    <a:pt x="87" y="13"/>
                  </a:cubicBezTo>
                  <a:cubicBezTo>
                    <a:pt x="50" y="41"/>
                    <a:pt x="52" y="114"/>
                    <a:pt x="55" y="151"/>
                  </a:cubicBezTo>
                  <a:cubicBezTo>
                    <a:pt x="55" y="151"/>
                    <a:pt x="58" y="149"/>
                    <a:pt x="63" y="154"/>
                  </a:cubicBezTo>
                  <a:cubicBezTo>
                    <a:pt x="68" y="159"/>
                    <a:pt x="77" y="160"/>
                    <a:pt x="77" y="160"/>
                  </a:cubicBezTo>
                  <a:cubicBezTo>
                    <a:pt x="72" y="178"/>
                    <a:pt x="72" y="178"/>
                    <a:pt x="72" y="178"/>
                  </a:cubicBezTo>
                  <a:cubicBezTo>
                    <a:pt x="72" y="179"/>
                    <a:pt x="72" y="179"/>
                    <a:pt x="72" y="179"/>
                  </a:cubicBezTo>
                  <a:cubicBezTo>
                    <a:pt x="74" y="179"/>
                    <a:pt x="76" y="178"/>
                    <a:pt x="78" y="177"/>
                  </a:cubicBezTo>
                  <a:cubicBezTo>
                    <a:pt x="79" y="177"/>
                    <a:pt x="79" y="177"/>
                    <a:pt x="80" y="177"/>
                  </a:cubicBezTo>
                  <a:cubicBezTo>
                    <a:pt x="86" y="177"/>
                    <a:pt x="92" y="180"/>
                    <a:pt x="94" y="180"/>
                  </a:cubicBezTo>
                  <a:cubicBezTo>
                    <a:pt x="96" y="180"/>
                    <a:pt x="98" y="180"/>
                    <a:pt x="100" y="180"/>
                  </a:cubicBezTo>
                  <a:cubicBezTo>
                    <a:pt x="103" y="180"/>
                    <a:pt x="113" y="176"/>
                    <a:pt x="115" y="176"/>
                  </a:cubicBezTo>
                  <a:cubicBezTo>
                    <a:pt x="112" y="184"/>
                    <a:pt x="108" y="200"/>
                    <a:pt x="104" y="206"/>
                  </a:cubicBezTo>
                  <a:cubicBezTo>
                    <a:pt x="73" y="211"/>
                    <a:pt x="54" y="214"/>
                    <a:pt x="38" y="222"/>
                  </a:cubicBezTo>
                  <a:cubicBezTo>
                    <a:pt x="0" y="239"/>
                    <a:pt x="0" y="257"/>
                    <a:pt x="0" y="25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287" y="277"/>
                    <a:pt x="287" y="277"/>
                    <a:pt x="287" y="277"/>
                  </a:cubicBezTo>
                  <a:cubicBezTo>
                    <a:pt x="287" y="257"/>
                    <a:pt x="287" y="257"/>
                    <a:pt x="287" y="257"/>
                  </a:cubicBezTo>
                  <a:cubicBezTo>
                    <a:pt x="287" y="257"/>
                    <a:pt x="287" y="239"/>
                    <a:pt x="249" y="2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25" name="组合 30"/>
          <p:cNvGrpSpPr/>
          <p:nvPr/>
        </p:nvGrpSpPr>
        <p:grpSpPr bwMode="auto">
          <a:xfrm>
            <a:off x="10572751" y="4258352"/>
            <a:ext cx="936625" cy="938213"/>
            <a:chOff x="10031997" y="3903013"/>
            <a:chExt cx="1250066" cy="1250066"/>
          </a:xfrm>
        </p:grpSpPr>
        <p:sp>
          <p:nvSpPr>
            <p:cNvPr id="26" name="椭圆 25"/>
            <p:cNvSpPr/>
            <p:nvPr/>
          </p:nvSpPr>
          <p:spPr>
            <a:xfrm>
              <a:off x="10031997" y="3903013"/>
              <a:ext cx="1250066" cy="1250066"/>
            </a:xfrm>
            <a:prstGeom prst="ellipse">
              <a:avLst/>
            </a:prstGeom>
            <a:solidFill>
              <a:srgbClr val="EC6063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7" name="Freeform 493"/>
            <p:cNvSpPr/>
            <p:nvPr/>
          </p:nvSpPr>
          <p:spPr bwMode="auto">
            <a:xfrm>
              <a:off x="10423968" y="4247786"/>
              <a:ext cx="512739" cy="533023"/>
            </a:xfrm>
            <a:custGeom>
              <a:avLst/>
              <a:gdLst>
                <a:gd name="T0" fmla="*/ 69 w 275"/>
                <a:gd name="T1" fmla="*/ 169 h 287"/>
                <a:gd name="T2" fmla="*/ 103 w 275"/>
                <a:gd name="T3" fmla="*/ 135 h 287"/>
                <a:gd name="T4" fmla="*/ 124 w 275"/>
                <a:gd name="T5" fmla="*/ 156 h 287"/>
                <a:gd name="T6" fmla="*/ 124 w 275"/>
                <a:gd name="T7" fmla="*/ 224 h 287"/>
                <a:gd name="T8" fmla="*/ 124 w 275"/>
                <a:gd name="T9" fmla="*/ 225 h 287"/>
                <a:gd name="T10" fmla="*/ 117 w 275"/>
                <a:gd name="T11" fmla="*/ 256 h 287"/>
                <a:gd name="T12" fmla="*/ 103 w 275"/>
                <a:gd name="T13" fmla="*/ 261 h 287"/>
                <a:gd name="T14" fmla="*/ 87 w 275"/>
                <a:gd name="T15" fmla="*/ 255 h 287"/>
                <a:gd name="T16" fmla="*/ 82 w 275"/>
                <a:gd name="T17" fmla="*/ 237 h 287"/>
                <a:gd name="T18" fmla="*/ 71 w 275"/>
                <a:gd name="T19" fmla="*/ 222 h 287"/>
                <a:gd name="T20" fmla="*/ 56 w 275"/>
                <a:gd name="T21" fmla="*/ 234 h 287"/>
                <a:gd name="T22" fmla="*/ 67 w 275"/>
                <a:gd name="T23" fmla="*/ 273 h 287"/>
                <a:gd name="T24" fmla="*/ 103 w 275"/>
                <a:gd name="T25" fmla="*/ 287 h 287"/>
                <a:gd name="T26" fmla="*/ 136 w 275"/>
                <a:gd name="T27" fmla="*/ 274 h 287"/>
                <a:gd name="T28" fmla="*/ 151 w 275"/>
                <a:gd name="T29" fmla="*/ 224 h 287"/>
                <a:gd name="T30" fmla="*/ 151 w 275"/>
                <a:gd name="T31" fmla="*/ 156 h 287"/>
                <a:gd name="T32" fmla="*/ 172 w 275"/>
                <a:gd name="T33" fmla="*/ 135 h 287"/>
                <a:gd name="T34" fmla="*/ 206 w 275"/>
                <a:gd name="T35" fmla="*/ 169 h 287"/>
                <a:gd name="T36" fmla="*/ 241 w 275"/>
                <a:gd name="T37" fmla="*/ 135 h 287"/>
                <a:gd name="T38" fmla="*/ 273 w 275"/>
                <a:gd name="T39" fmla="*/ 167 h 287"/>
                <a:gd name="T40" fmla="*/ 275 w 275"/>
                <a:gd name="T41" fmla="*/ 142 h 287"/>
                <a:gd name="T42" fmla="*/ 147 w 275"/>
                <a:gd name="T43" fmla="*/ 24 h 287"/>
                <a:gd name="T44" fmla="*/ 147 w 275"/>
                <a:gd name="T45" fmla="*/ 9 h 287"/>
                <a:gd name="T46" fmla="*/ 138 w 275"/>
                <a:gd name="T47" fmla="*/ 0 h 287"/>
                <a:gd name="T48" fmla="*/ 128 w 275"/>
                <a:gd name="T49" fmla="*/ 9 h 287"/>
                <a:gd name="T50" fmla="*/ 128 w 275"/>
                <a:gd name="T51" fmla="*/ 24 h 287"/>
                <a:gd name="T52" fmla="*/ 0 w 275"/>
                <a:gd name="T53" fmla="*/ 142 h 287"/>
                <a:gd name="T54" fmla="*/ 3 w 275"/>
                <a:gd name="T55" fmla="*/ 167 h 287"/>
                <a:gd name="T56" fmla="*/ 35 w 275"/>
                <a:gd name="T57" fmla="*/ 135 h 287"/>
                <a:gd name="T58" fmla="*/ 69 w 275"/>
                <a:gd name="T59" fmla="*/ 169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75" h="287">
                  <a:moveTo>
                    <a:pt x="69" y="169"/>
                  </a:moveTo>
                  <a:cubicBezTo>
                    <a:pt x="103" y="135"/>
                    <a:pt x="103" y="135"/>
                    <a:pt x="103" y="135"/>
                  </a:cubicBezTo>
                  <a:cubicBezTo>
                    <a:pt x="124" y="156"/>
                    <a:pt x="124" y="156"/>
                    <a:pt x="124" y="156"/>
                  </a:cubicBezTo>
                  <a:cubicBezTo>
                    <a:pt x="124" y="224"/>
                    <a:pt x="124" y="224"/>
                    <a:pt x="124" y="224"/>
                  </a:cubicBezTo>
                  <a:cubicBezTo>
                    <a:pt x="124" y="225"/>
                    <a:pt x="124" y="225"/>
                    <a:pt x="124" y="225"/>
                  </a:cubicBezTo>
                  <a:cubicBezTo>
                    <a:pt x="125" y="231"/>
                    <a:pt x="124" y="247"/>
                    <a:pt x="117" y="256"/>
                  </a:cubicBezTo>
                  <a:cubicBezTo>
                    <a:pt x="115" y="258"/>
                    <a:pt x="111" y="261"/>
                    <a:pt x="103" y="261"/>
                  </a:cubicBezTo>
                  <a:cubicBezTo>
                    <a:pt x="96" y="261"/>
                    <a:pt x="91" y="259"/>
                    <a:pt x="87" y="255"/>
                  </a:cubicBezTo>
                  <a:cubicBezTo>
                    <a:pt x="82" y="250"/>
                    <a:pt x="82" y="240"/>
                    <a:pt x="82" y="237"/>
                  </a:cubicBezTo>
                  <a:cubicBezTo>
                    <a:pt x="83" y="230"/>
                    <a:pt x="78" y="223"/>
                    <a:pt x="71" y="222"/>
                  </a:cubicBezTo>
                  <a:cubicBezTo>
                    <a:pt x="63" y="222"/>
                    <a:pt x="57" y="227"/>
                    <a:pt x="56" y="234"/>
                  </a:cubicBezTo>
                  <a:cubicBezTo>
                    <a:pt x="56" y="237"/>
                    <a:pt x="54" y="258"/>
                    <a:pt x="67" y="273"/>
                  </a:cubicBezTo>
                  <a:cubicBezTo>
                    <a:pt x="73" y="279"/>
                    <a:pt x="84" y="287"/>
                    <a:pt x="103" y="287"/>
                  </a:cubicBezTo>
                  <a:cubicBezTo>
                    <a:pt x="117" y="287"/>
                    <a:pt x="128" y="283"/>
                    <a:pt x="136" y="274"/>
                  </a:cubicBezTo>
                  <a:cubicBezTo>
                    <a:pt x="152" y="256"/>
                    <a:pt x="151" y="229"/>
                    <a:pt x="151" y="224"/>
                  </a:cubicBezTo>
                  <a:cubicBezTo>
                    <a:pt x="151" y="156"/>
                    <a:pt x="151" y="156"/>
                    <a:pt x="151" y="156"/>
                  </a:cubicBezTo>
                  <a:cubicBezTo>
                    <a:pt x="172" y="135"/>
                    <a:pt x="172" y="135"/>
                    <a:pt x="172" y="135"/>
                  </a:cubicBezTo>
                  <a:cubicBezTo>
                    <a:pt x="206" y="169"/>
                    <a:pt x="206" y="169"/>
                    <a:pt x="206" y="169"/>
                  </a:cubicBezTo>
                  <a:cubicBezTo>
                    <a:pt x="241" y="135"/>
                    <a:pt x="241" y="135"/>
                    <a:pt x="241" y="135"/>
                  </a:cubicBezTo>
                  <a:cubicBezTo>
                    <a:pt x="273" y="167"/>
                    <a:pt x="273" y="167"/>
                    <a:pt x="273" y="167"/>
                  </a:cubicBezTo>
                  <a:cubicBezTo>
                    <a:pt x="274" y="159"/>
                    <a:pt x="275" y="151"/>
                    <a:pt x="275" y="142"/>
                  </a:cubicBezTo>
                  <a:cubicBezTo>
                    <a:pt x="275" y="109"/>
                    <a:pt x="243" y="29"/>
                    <a:pt x="147" y="24"/>
                  </a:cubicBezTo>
                  <a:cubicBezTo>
                    <a:pt x="147" y="9"/>
                    <a:pt x="147" y="9"/>
                    <a:pt x="147" y="9"/>
                  </a:cubicBezTo>
                  <a:cubicBezTo>
                    <a:pt x="147" y="4"/>
                    <a:pt x="143" y="0"/>
                    <a:pt x="138" y="0"/>
                  </a:cubicBezTo>
                  <a:cubicBezTo>
                    <a:pt x="133" y="0"/>
                    <a:pt x="128" y="4"/>
                    <a:pt x="128" y="9"/>
                  </a:cubicBezTo>
                  <a:cubicBezTo>
                    <a:pt x="128" y="24"/>
                    <a:pt x="128" y="24"/>
                    <a:pt x="128" y="24"/>
                  </a:cubicBezTo>
                  <a:cubicBezTo>
                    <a:pt x="33" y="29"/>
                    <a:pt x="0" y="109"/>
                    <a:pt x="0" y="142"/>
                  </a:cubicBezTo>
                  <a:cubicBezTo>
                    <a:pt x="0" y="150"/>
                    <a:pt x="1" y="159"/>
                    <a:pt x="3" y="167"/>
                  </a:cubicBezTo>
                  <a:cubicBezTo>
                    <a:pt x="35" y="135"/>
                    <a:pt x="35" y="135"/>
                    <a:pt x="35" y="135"/>
                  </a:cubicBezTo>
                  <a:lnTo>
                    <a:pt x="69" y="1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-2952" y="2531152"/>
            <a:ext cx="3257054" cy="2222339"/>
          </a:xfrm>
          <a:prstGeom prst="rect">
            <a:avLst/>
          </a:prstGeom>
          <a:solidFill>
            <a:srgbClr val="F454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9" name="文本框 39"/>
          <p:cNvSpPr txBox="1">
            <a:spLocks noChangeArrowheads="1"/>
          </p:cNvSpPr>
          <p:nvPr/>
        </p:nvSpPr>
        <p:spPr bwMode="auto">
          <a:xfrm>
            <a:off x="122171" y="3197088"/>
            <a:ext cx="2861059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None/>
            </a:pPr>
            <a:r>
              <a:rPr lang="zh-CN" altLang="en-US" sz="15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</a:p>
        </p:txBody>
      </p:sp>
      <p:sp>
        <p:nvSpPr>
          <p:cNvPr id="30" name="文本框 39"/>
          <p:cNvSpPr txBox="1">
            <a:spLocks noChangeArrowheads="1"/>
          </p:cNvSpPr>
          <p:nvPr/>
        </p:nvSpPr>
        <p:spPr bwMode="auto">
          <a:xfrm>
            <a:off x="3349726" y="3176539"/>
            <a:ext cx="2861059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None/>
            </a:pPr>
            <a:r>
              <a:rPr lang="zh-CN" altLang="en-US" sz="15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ldLvl="0" animBg="1"/>
      <p:bldP spid="29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3175" y="-11430"/>
            <a:ext cx="12198985" cy="6880860"/>
          </a:xfrm>
          <a:prstGeom prst="rect">
            <a:avLst/>
          </a:prstGeom>
          <a:solidFill>
            <a:srgbClr val="FBC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3" name="图片 62" descr="fe25ad9478b81bb06028d6d7108e2b8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19405" y="527685"/>
            <a:ext cx="1010920" cy="450850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1461770" y="527685"/>
            <a:ext cx="34988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E94319"/>
                </a:solidFill>
                <a:latin typeface="微软雅黑" panose="020B0503020204020204" charset="-122"/>
                <a:ea typeface="微软雅黑" panose="020B0503020204020204" charset="-122"/>
              </a:rPr>
              <a:t>请在此处输入您的标题</a:t>
            </a:r>
          </a:p>
        </p:txBody>
      </p:sp>
      <p:sp>
        <p:nvSpPr>
          <p:cNvPr id="81" name="文本框 80"/>
          <p:cNvSpPr txBox="1"/>
          <p:nvPr/>
        </p:nvSpPr>
        <p:spPr>
          <a:xfrm>
            <a:off x="1524155" y="3013235"/>
            <a:ext cx="2323648" cy="44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lvl="0" algn="ctr">
              <a:lnSpc>
                <a:spcPct val="114000"/>
              </a:lnSpc>
              <a:defRPr sz="2000">
                <a:solidFill>
                  <a:srgbClr val="000000"/>
                </a:solidFill>
                <a:latin typeface="方正静蕾简体"/>
                <a:ea typeface="方正静蕾简体"/>
                <a:cs typeface="+mn-ea"/>
              </a:defRPr>
            </a:lvl1pPr>
          </a:lstStyle>
          <a:p>
            <a:pPr algn="l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点击添加文本内容</a:t>
            </a:r>
          </a:p>
        </p:txBody>
      </p:sp>
      <p:sp>
        <p:nvSpPr>
          <p:cNvPr id="82" name="文本框 93"/>
          <p:cNvSpPr txBox="1">
            <a:spLocks noChangeArrowheads="1"/>
          </p:cNvSpPr>
          <p:nvPr/>
        </p:nvSpPr>
        <p:spPr bwMode="auto">
          <a:xfrm>
            <a:off x="1305398" y="3597435"/>
            <a:ext cx="2760192" cy="88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>
              <a:lnSpc>
                <a:spcPct val="114000"/>
              </a:lnSpc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请替换文字内容，添加相关标题，修改文字内容，也可以直接复制你的内容到此。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6434" y="1772816"/>
            <a:ext cx="3255076" cy="415079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135606" y="3013235"/>
            <a:ext cx="2323648" cy="44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lvl="0" algn="ctr">
              <a:lnSpc>
                <a:spcPct val="114000"/>
              </a:lnSpc>
              <a:defRPr sz="2000">
                <a:solidFill>
                  <a:srgbClr val="000000"/>
                </a:solidFill>
                <a:latin typeface="方正静蕾简体"/>
                <a:ea typeface="方正静蕾简体"/>
                <a:cs typeface="+mn-ea"/>
              </a:defRPr>
            </a:lvl1pPr>
          </a:lstStyle>
          <a:p>
            <a:pPr algn="l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点击添加文本内容</a:t>
            </a:r>
          </a:p>
        </p:txBody>
      </p:sp>
      <p:sp>
        <p:nvSpPr>
          <p:cNvPr id="13" name="文本框 93"/>
          <p:cNvSpPr txBox="1">
            <a:spLocks noChangeArrowheads="1"/>
          </p:cNvSpPr>
          <p:nvPr/>
        </p:nvSpPr>
        <p:spPr bwMode="auto">
          <a:xfrm>
            <a:off x="7994319" y="3597435"/>
            <a:ext cx="2760192" cy="88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>
              <a:lnSpc>
                <a:spcPct val="114000"/>
              </a:lnSpc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请替换文字内容，添加相关标题，修改文字内容，也可以直接复制你的内容到此。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6000"/>
    </mc:Choice>
    <mc:Fallback xmlns="">
      <p:transition spd="slow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/>
      <p:bldP spid="3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3175" y="-11430"/>
            <a:ext cx="12198985" cy="6880860"/>
          </a:xfrm>
          <a:prstGeom prst="rect">
            <a:avLst/>
          </a:prstGeom>
          <a:solidFill>
            <a:srgbClr val="FBC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3" name="图片 62" descr="fe25ad9478b81bb06028d6d7108e2b8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19405" y="527685"/>
            <a:ext cx="1010920" cy="450850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1461770" y="527685"/>
            <a:ext cx="34988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E94319"/>
                </a:solidFill>
                <a:latin typeface="微软雅黑" panose="020B0503020204020204" charset="-122"/>
                <a:ea typeface="微软雅黑" panose="020B0503020204020204" charset="-122"/>
              </a:rPr>
              <a:t>请在此处输入您的标题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167" y="1607592"/>
            <a:ext cx="5131908" cy="4178016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6795135" y="2384425"/>
            <a:ext cx="4289425" cy="1320800"/>
          </a:xfrm>
          <a:prstGeom prst="rect">
            <a:avLst/>
          </a:prstGeom>
        </p:spPr>
        <p:txBody>
          <a:bodyPr wrap="square" lIns="121890" tIns="60945" rIns="121890" bIns="60945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请替换文字内容，添加相关标题，修改文字内容，也可以直接复制你的内容到此。</a:t>
            </a: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请替换文字内容，添加相关标题，修改文字内容，也可以直接复制你的内容到此。</a:t>
            </a:r>
            <a:endParaRPr lang="zh-CN" altLang="en-US" sz="1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1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862445" y="4247515"/>
            <a:ext cx="4222115" cy="1320800"/>
          </a:xfrm>
          <a:prstGeom prst="rect">
            <a:avLst/>
          </a:prstGeom>
        </p:spPr>
        <p:txBody>
          <a:bodyPr wrap="square" lIns="121890" tIns="60945" rIns="121890" bIns="60945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请替换文字内容，添加相关标题，修改文字内容，也可以直接复制你的内容到此。请替换文字内容，添加相关标题，修改文字内容，也可以直接复制你的内容到此。</a:t>
            </a:r>
            <a:endParaRPr lang="zh-CN" altLang="en-US" sz="1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1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TextBox 17"/>
          <p:cNvSpPr txBox="1">
            <a:spLocks noChangeArrowheads="1"/>
          </p:cNvSpPr>
          <p:nvPr/>
        </p:nvSpPr>
        <p:spPr bwMode="auto">
          <a:xfrm>
            <a:off x="6863315" y="1980896"/>
            <a:ext cx="2580504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0" tIns="60945" rIns="121890" bIns="6094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点击添加文本内容</a:t>
            </a:r>
          </a:p>
        </p:txBody>
      </p:sp>
      <p:sp>
        <p:nvSpPr>
          <p:cNvPr id="40" name="TextBox 17"/>
          <p:cNvSpPr txBox="1">
            <a:spLocks noChangeArrowheads="1"/>
          </p:cNvSpPr>
          <p:nvPr/>
        </p:nvSpPr>
        <p:spPr bwMode="auto">
          <a:xfrm>
            <a:off x="6957295" y="3819486"/>
            <a:ext cx="2580504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0" tIns="60945" rIns="121890" bIns="6094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点击添加文本内容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6000"/>
    </mc:Choice>
    <mc:Fallback xmlns="">
      <p:transition spd="slow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3175" y="-11430"/>
            <a:ext cx="12198985" cy="6880860"/>
          </a:xfrm>
          <a:prstGeom prst="rect">
            <a:avLst/>
          </a:prstGeom>
          <a:solidFill>
            <a:srgbClr val="FBC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3" name="图片 62" descr="fe25ad9478b81bb06028d6d7108e2b8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19405" y="552450"/>
            <a:ext cx="1010920" cy="450850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1461770" y="527685"/>
            <a:ext cx="34988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E94319"/>
                </a:solidFill>
                <a:latin typeface="微软雅黑" panose="020B0503020204020204" charset="-122"/>
                <a:ea typeface="微软雅黑" panose="020B0503020204020204" charset="-122"/>
              </a:rPr>
              <a:t>请在此处输入您的标题</a:t>
            </a: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040" y="1340485"/>
            <a:ext cx="2442210" cy="552894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994192" y="1774737"/>
            <a:ext cx="3411537" cy="1472565"/>
            <a:chOff x="1415480" y="1412776"/>
            <a:chExt cx="3411537" cy="1472565"/>
          </a:xfrm>
        </p:grpSpPr>
        <p:sp>
          <p:nvSpPr>
            <p:cNvPr id="50" name="文本框 61"/>
            <p:cNvSpPr txBox="1">
              <a:spLocks noChangeArrowheads="1"/>
            </p:cNvSpPr>
            <p:nvPr/>
          </p:nvSpPr>
          <p:spPr bwMode="auto">
            <a:xfrm>
              <a:off x="1415480" y="1412776"/>
              <a:ext cx="1766887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输入小标题</a:t>
              </a:r>
            </a:p>
          </p:txBody>
        </p:sp>
        <p:sp>
          <p:nvSpPr>
            <p:cNvPr id="52" name="文本框 62"/>
            <p:cNvSpPr txBox="1">
              <a:spLocks noChangeArrowheads="1"/>
            </p:cNvSpPr>
            <p:nvPr/>
          </p:nvSpPr>
          <p:spPr bwMode="auto">
            <a:xfrm>
              <a:off x="1418655" y="2101751"/>
              <a:ext cx="3408362" cy="783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请替换文字内容，添加相关标题，修改文字内容，也可以直接复制你的内容到此。</a:t>
              </a:r>
            </a:p>
          </p:txBody>
        </p:sp>
        <p:sp>
          <p:nvSpPr>
            <p:cNvPr id="53" name="Freeform 5"/>
            <p:cNvSpPr>
              <a:spLocks noChangeArrowheads="1"/>
            </p:cNvSpPr>
            <p:nvPr/>
          </p:nvSpPr>
          <p:spPr bwMode="auto">
            <a:xfrm>
              <a:off x="1488505" y="1900139"/>
              <a:ext cx="3224212" cy="79375"/>
            </a:xfrm>
            <a:custGeom>
              <a:avLst/>
              <a:gdLst>
                <a:gd name="T0" fmla="*/ 1 w 2288"/>
                <a:gd name="T1" fmla="*/ 2 h 38"/>
                <a:gd name="T2" fmla="*/ 2 w 2288"/>
                <a:gd name="T3" fmla="*/ 6 h 38"/>
                <a:gd name="T4" fmla="*/ 152 w 2288"/>
                <a:gd name="T5" fmla="*/ 19 h 38"/>
                <a:gd name="T6" fmla="*/ 199 w 2288"/>
                <a:gd name="T7" fmla="*/ 17 h 38"/>
                <a:gd name="T8" fmla="*/ 566 w 2288"/>
                <a:gd name="T9" fmla="*/ 25 h 38"/>
                <a:gd name="T10" fmla="*/ 710 w 2288"/>
                <a:gd name="T11" fmla="*/ 29 h 38"/>
                <a:gd name="T12" fmla="*/ 1040 w 2288"/>
                <a:gd name="T13" fmla="*/ 31 h 38"/>
                <a:gd name="T14" fmla="*/ 1426 w 2288"/>
                <a:gd name="T15" fmla="*/ 34 h 38"/>
                <a:gd name="T16" fmla="*/ 1706 w 2288"/>
                <a:gd name="T17" fmla="*/ 35 h 38"/>
                <a:gd name="T18" fmla="*/ 1898 w 2288"/>
                <a:gd name="T19" fmla="*/ 34 h 38"/>
                <a:gd name="T20" fmla="*/ 2020 w 2288"/>
                <a:gd name="T21" fmla="*/ 31 h 38"/>
                <a:gd name="T22" fmla="*/ 2182 w 2288"/>
                <a:gd name="T23" fmla="*/ 29 h 38"/>
                <a:gd name="T24" fmla="*/ 2210 w 2288"/>
                <a:gd name="T25" fmla="*/ 31 h 38"/>
                <a:gd name="T26" fmla="*/ 2286 w 2288"/>
                <a:gd name="T27" fmla="*/ 28 h 38"/>
                <a:gd name="T28" fmla="*/ 2287 w 2288"/>
                <a:gd name="T29" fmla="*/ 24 h 38"/>
                <a:gd name="T30" fmla="*/ 2283 w 2288"/>
                <a:gd name="T31" fmla="*/ 23 h 38"/>
                <a:gd name="T32" fmla="*/ 2210 w 2288"/>
                <a:gd name="T33" fmla="*/ 25 h 38"/>
                <a:gd name="T34" fmla="*/ 2183 w 2288"/>
                <a:gd name="T35" fmla="*/ 23 h 38"/>
                <a:gd name="T36" fmla="*/ 2020 w 2288"/>
                <a:gd name="T37" fmla="*/ 25 h 38"/>
                <a:gd name="T38" fmla="*/ 1898 w 2288"/>
                <a:gd name="T39" fmla="*/ 28 h 38"/>
                <a:gd name="T40" fmla="*/ 1706 w 2288"/>
                <a:gd name="T41" fmla="*/ 29 h 38"/>
                <a:gd name="T42" fmla="*/ 1426 w 2288"/>
                <a:gd name="T43" fmla="*/ 28 h 38"/>
                <a:gd name="T44" fmla="*/ 1040 w 2288"/>
                <a:gd name="T45" fmla="*/ 25 h 38"/>
                <a:gd name="T46" fmla="*/ 710 w 2288"/>
                <a:gd name="T47" fmla="*/ 23 h 38"/>
                <a:gd name="T48" fmla="*/ 567 w 2288"/>
                <a:gd name="T49" fmla="*/ 19 h 38"/>
                <a:gd name="T50" fmla="*/ 199 w 2288"/>
                <a:gd name="T51" fmla="*/ 11 h 38"/>
                <a:gd name="T52" fmla="*/ 152 w 2288"/>
                <a:gd name="T53" fmla="*/ 13 h 38"/>
                <a:gd name="T54" fmla="*/ 5 w 2288"/>
                <a:gd name="T55" fmla="*/ 1 h 38"/>
                <a:gd name="T56" fmla="*/ 1 w 2288"/>
                <a:gd name="T57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88" h="38">
                  <a:moveTo>
                    <a:pt x="1" y="2"/>
                  </a:moveTo>
                  <a:cubicBezTo>
                    <a:pt x="0" y="3"/>
                    <a:pt x="1" y="5"/>
                    <a:pt x="2" y="6"/>
                  </a:cubicBezTo>
                  <a:cubicBezTo>
                    <a:pt x="39" y="25"/>
                    <a:pt x="99" y="22"/>
                    <a:pt x="152" y="19"/>
                  </a:cubicBezTo>
                  <a:cubicBezTo>
                    <a:pt x="169" y="18"/>
                    <a:pt x="185" y="17"/>
                    <a:pt x="199" y="17"/>
                  </a:cubicBezTo>
                  <a:cubicBezTo>
                    <a:pt x="322" y="17"/>
                    <a:pt x="446" y="21"/>
                    <a:pt x="566" y="25"/>
                  </a:cubicBezTo>
                  <a:cubicBezTo>
                    <a:pt x="710" y="29"/>
                    <a:pt x="710" y="29"/>
                    <a:pt x="710" y="29"/>
                  </a:cubicBezTo>
                  <a:cubicBezTo>
                    <a:pt x="820" y="32"/>
                    <a:pt x="932" y="31"/>
                    <a:pt x="1040" y="31"/>
                  </a:cubicBezTo>
                  <a:cubicBezTo>
                    <a:pt x="1167" y="30"/>
                    <a:pt x="1297" y="29"/>
                    <a:pt x="1426" y="34"/>
                  </a:cubicBezTo>
                  <a:cubicBezTo>
                    <a:pt x="1519" y="37"/>
                    <a:pt x="1614" y="36"/>
                    <a:pt x="1706" y="35"/>
                  </a:cubicBezTo>
                  <a:cubicBezTo>
                    <a:pt x="1769" y="34"/>
                    <a:pt x="1834" y="34"/>
                    <a:pt x="1898" y="34"/>
                  </a:cubicBezTo>
                  <a:cubicBezTo>
                    <a:pt x="1939" y="35"/>
                    <a:pt x="1980" y="33"/>
                    <a:pt x="2020" y="31"/>
                  </a:cubicBezTo>
                  <a:cubicBezTo>
                    <a:pt x="2073" y="28"/>
                    <a:pt x="2128" y="26"/>
                    <a:pt x="2182" y="29"/>
                  </a:cubicBezTo>
                  <a:cubicBezTo>
                    <a:pt x="2191" y="29"/>
                    <a:pt x="2200" y="30"/>
                    <a:pt x="2210" y="31"/>
                  </a:cubicBezTo>
                  <a:cubicBezTo>
                    <a:pt x="2236" y="34"/>
                    <a:pt x="2266" y="38"/>
                    <a:pt x="2286" y="28"/>
                  </a:cubicBezTo>
                  <a:cubicBezTo>
                    <a:pt x="2287" y="28"/>
                    <a:pt x="2288" y="26"/>
                    <a:pt x="2287" y="24"/>
                  </a:cubicBezTo>
                  <a:cubicBezTo>
                    <a:pt x="2286" y="23"/>
                    <a:pt x="2285" y="22"/>
                    <a:pt x="2283" y="23"/>
                  </a:cubicBezTo>
                  <a:cubicBezTo>
                    <a:pt x="2265" y="32"/>
                    <a:pt x="2236" y="28"/>
                    <a:pt x="2210" y="25"/>
                  </a:cubicBezTo>
                  <a:cubicBezTo>
                    <a:pt x="2200" y="24"/>
                    <a:pt x="2191" y="23"/>
                    <a:pt x="2183" y="23"/>
                  </a:cubicBezTo>
                  <a:cubicBezTo>
                    <a:pt x="2128" y="20"/>
                    <a:pt x="2073" y="22"/>
                    <a:pt x="2020" y="25"/>
                  </a:cubicBezTo>
                  <a:cubicBezTo>
                    <a:pt x="1980" y="27"/>
                    <a:pt x="1938" y="29"/>
                    <a:pt x="1898" y="28"/>
                  </a:cubicBezTo>
                  <a:cubicBezTo>
                    <a:pt x="1834" y="28"/>
                    <a:pt x="1769" y="28"/>
                    <a:pt x="1706" y="29"/>
                  </a:cubicBezTo>
                  <a:cubicBezTo>
                    <a:pt x="1614" y="30"/>
                    <a:pt x="1519" y="32"/>
                    <a:pt x="1426" y="28"/>
                  </a:cubicBezTo>
                  <a:cubicBezTo>
                    <a:pt x="1297" y="23"/>
                    <a:pt x="1167" y="24"/>
                    <a:pt x="1040" y="25"/>
                  </a:cubicBezTo>
                  <a:cubicBezTo>
                    <a:pt x="932" y="25"/>
                    <a:pt x="820" y="26"/>
                    <a:pt x="710" y="23"/>
                  </a:cubicBezTo>
                  <a:cubicBezTo>
                    <a:pt x="567" y="19"/>
                    <a:pt x="567" y="19"/>
                    <a:pt x="567" y="19"/>
                  </a:cubicBezTo>
                  <a:cubicBezTo>
                    <a:pt x="446" y="15"/>
                    <a:pt x="322" y="11"/>
                    <a:pt x="199" y="11"/>
                  </a:cubicBezTo>
                  <a:cubicBezTo>
                    <a:pt x="185" y="11"/>
                    <a:pt x="169" y="12"/>
                    <a:pt x="152" y="13"/>
                  </a:cubicBezTo>
                  <a:cubicBezTo>
                    <a:pt x="100" y="16"/>
                    <a:pt x="40" y="19"/>
                    <a:pt x="5" y="1"/>
                  </a:cubicBezTo>
                  <a:cubicBezTo>
                    <a:pt x="4" y="0"/>
                    <a:pt x="2" y="0"/>
                    <a:pt x="1" y="2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994192" y="4079079"/>
            <a:ext cx="3411537" cy="1472565"/>
            <a:chOff x="1415480" y="1412776"/>
            <a:chExt cx="3411537" cy="1472565"/>
          </a:xfrm>
        </p:grpSpPr>
        <p:sp>
          <p:nvSpPr>
            <p:cNvPr id="55" name="文本框 61"/>
            <p:cNvSpPr txBox="1">
              <a:spLocks noChangeArrowheads="1"/>
            </p:cNvSpPr>
            <p:nvPr/>
          </p:nvSpPr>
          <p:spPr bwMode="auto">
            <a:xfrm>
              <a:off x="1415480" y="1412776"/>
              <a:ext cx="1766887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输入小标题</a:t>
              </a:r>
            </a:p>
          </p:txBody>
        </p:sp>
        <p:sp>
          <p:nvSpPr>
            <p:cNvPr id="56" name="文本框 62"/>
            <p:cNvSpPr txBox="1">
              <a:spLocks noChangeArrowheads="1"/>
            </p:cNvSpPr>
            <p:nvPr/>
          </p:nvSpPr>
          <p:spPr bwMode="auto">
            <a:xfrm>
              <a:off x="1418655" y="2101751"/>
              <a:ext cx="3408362" cy="783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请替换文字内容，添加相关标题，修改文字内容，也可以直接复制你的内容到此。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57" name="Freeform 5"/>
            <p:cNvSpPr>
              <a:spLocks noChangeArrowheads="1"/>
            </p:cNvSpPr>
            <p:nvPr/>
          </p:nvSpPr>
          <p:spPr bwMode="auto">
            <a:xfrm>
              <a:off x="1488505" y="1900139"/>
              <a:ext cx="3224212" cy="79375"/>
            </a:xfrm>
            <a:custGeom>
              <a:avLst/>
              <a:gdLst>
                <a:gd name="T0" fmla="*/ 1 w 2288"/>
                <a:gd name="T1" fmla="*/ 2 h 38"/>
                <a:gd name="T2" fmla="*/ 2 w 2288"/>
                <a:gd name="T3" fmla="*/ 6 h 38"/>
                <a:gd name="T4" fmla="*/ 152 w 2288"/>
                <a:gd name="T5" fmla="*/ 19 h 38"/>
                <a:gd name="T6" fmla="*/ 199 w 2288"/>
                <a:gd name="T7" fmla="*/ 17 h 38"/>
                <a:gd name="T8" fmla="*/ 566 w 2288"/>
                <a:gd name="T9" fmla="*/ 25 h 38"/>
                <a:gd name="T10" fmla="*/ 710 w 2288"/>
                <a:gd name="T11" fmla="*/ 29 h 38"/>
                <a:gd name="T12" fmla="*/ 1040 w 2288"/>
                <a:gd name="T13" fmla="*/ 31 h 38"/>
                <a:gd name="T14" fmla="*/ 1426 w 2288"/>
                <a:gd name="T15" fmla="*/ 34 h 38"/>
                <a:gd name="T16" fmla="*/ 1706 w 2288"/>
                <a:gd name="T17" fmla="*/ 35 h 38"/>
                <a:gd name="T18" fmla="*/ 1898 w 2288"/>
                <a:gd name="T19" fmla="*/ 34 h 38"/>
                <a:gd name="T20" fmla="*/ 2020 w 2288"/>
                <a:gd name="T21" fmla="*/ 31 h 38"/>
                <a:gd name="T22" fmla="*/ 2182 w 2288"/>
                <a:gd name="T23" fmla="*/ 29 h 38"/>
                <a:gd name="T24" fmla="*/ 2210 w 2288"/>
                <a:gd name="T25" fmla="*/ 31 h 38"/>
                <a:gd name="T26" fmla="*/ 2286 w 2288"/>
                <a:gd name="T27" fmla="*/ 28 h 38"/>
                <a:gd name="T28" fmla="*/ 2287 w 2288"/>
                <a:gd name="T29" fmla="*/ 24 h 38"/>
                <a:gd name="T30" fmla="*/ 2283 w 2288"/>
                <a:gd name="T31" fmla="*/ 23 h 38"/>
                <a:gd name="T32" fmla="*/ 2210 w 2288"/>
                <a:gd name="T33" fmla="*/ 25 h 38"/>
                <a:gd name="T34" fmla="*/ 2183 w 2288"/>
                <a:gd name="T35" fmla="*/ 23 h 38"/>
                <a:gd name="T36" fmla="*/ 2020 w 2288"/>
                <a:gd name="T37" fmla="*/ 25 h 38"/>
                <a:gd name="T38" fmla="*/ 1898 w 2288"/>
                <a:gd name="T39" fmla="*/ 28 h 38"/>
                <a:gd name="T40" fmla="*/ 1706 w 2288"/>
                <a:gd name="T41" fmla="*/ 29 h 38"/>
                <a:gd name="T42" fmla="*/ 1426 w 2288"/>
                <a:gd name="T43" fmla="*/ 28 h 38"/>
                <a:gd name="T44" fmla="*/ 1040 w 2288"/>
                <a:gd name="T45" fmla="*/ 25 h 38"/>
                <a:gd name="T46" fmla="*/ 710 w 2288"/>
                <a:gd name="T47" fmla="*/ 23 h 38"/>
                <a:gd name="T48" fmla="*/ 567 w 2288"/>
                <a:gd name="T49" fmla="*/ 19 h 38"/>
                <a:gd name="T50" fmla="*/ 199 w 2288"/>
                <a:gd name="T51" fmla="*/ 11 h 38"/>
                <a:gd name="T52" fmla="*/ 152 w 2288"/>
                <a:gd name="T53" fmla="*/ 13 h 38"/>
                <a:gd name="T54" fmla="*/ 5 w 2288"/>
                <a:gd name="T55" fmla="*/ 1 h 38"/>
                <a:gd name="T56" fmla="*/ 1 w 2288"/>
                <a:gd name="T57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88" h="38">
                  <a:moveTo>
                    <a:pt x="1" y="2"/>
                  </a:moveTo>
                  <a:cubicBezTo>
                    <a:pt x="0" y="3"/>
                    <a:pt x="1" y="5"/>
                    <a:pt x="2" y="6"/>
                  </a:cubicBezTo>
                  <a:cubicBezTo>
                    <a:pt x="39" y="25"/>
                    <a:pt x="99" y="22"/>
                    <a:pt x="152" y="19"/>
                  </a:cubicBezTo>
                  <a:cubicBezTo>
                    <a:pt x="169" y="18"/>
                    <a:pt x="185" y="17"/>
                    <a:pt x="199" y="17"/>
                  </a:cubicBezTo>
                  <a:cubicBezTo>
                    <a:pt x="322" y="17"/>
                    <a:pt x="446" y="21"/>
                    <a:pt x="566" y="25"/>
                  </a:cubicBezTo>
                  <a:cubicBezTo>
                    <a:pt x="710" y="29"/>
                    <a:pt x="710" y="29"/>
                    <a:pt x="710" y="29"/>
                  </a:cubicBezTo>
                  <a:cubicBezTo>
                    <a:pt x="820" y="32"/>
                    <a:pt x="932" y="31"/>
                    <a:pt x="1040" y="31"/>
                  </a:cubicBezTo>
                  <a:cubicBezTo>
                    <a:pt x="1167" y="30"/>
                    <a:pt x="1297" y="29"/>
                    <a:pt x="1426" y="34"/>
                  </a:cubicBezTo>
                  <a:cubicBezTo>
                    <a:pt x="1519" y="37"/>
                    <a:pt x="1614" y="36"/>
                    <a:pt x="1706" y="35"/>
                  </a:cubicBezTo>
                  <a:cubicBezTo>
                    <a:pt x="1769" y="34"/>
                    <a:pt x="1834" y="34"/>
                    <a:pt x="1898" y="34"/>
                  </a:cubicBezTo>
                  <a:cubicBezTo>
                    <a:pt x="1939" y="35"/>
                    <a:pt x="1980" y="33"/>
                    <a:pt x="2020" y="31"/>
                  </a:cubicBezTo>
                  <a:cubicBezTo>
                    <a:pt x="2073" y="28"/>
                    <a:pt x="2128" y="26"/>
                    <a:pt x="2182" y="29"/>
                  </a:cubicBezTo>
                  <a:cubicBezTo>
                    <a:pt x="2191" y="29"/>
                    <a:pt x="2200" y="30"/>
                    <a:pt x="2210" y="31"/>
                  </a:cubicBezTo>
                  <a:cubicBezTo>
                    <a:pt x="2236" y="34"/>
                    <a:pt x="2266" y="38"/>
                    <a:pt x="2286" y="28"/>
                  </a:cubicBezTo>
                  <a:cubicBezTo>
                    <a:pt x="2287" y="28"/>
                    <a:pt x="2288" y="26"/>
                    <a:pt x="2287" y="24"/>
                  </a:cubicBezTo>
                  <a:cubicBezTo>
                    <a:pt x="2286" y="23"/>
                    <a:pt x="2285" y="22"/>
                    <a:pt x="2283" y="23"/>
                  </a:cubicBezTo>
                  <a:cubicBezTo>
                    <a:pt x="2265" y="32"/>
                    <a:pt x="2236" y="28"/>
                    <a:pt x="2210" y="25"/>
                  </a:cubicBezTo>
                  <a:cubicBezTo>
                    <a:pt x="2200" y="24"/>
                    <a:pt x="2191" y="23"/>
                    <a:pt x="2183" y="23"/>
                  </a:cubicBezTo>
                  <a:cubicBezTo>
                    <a:pt x="2128" y="20"/>
                    <a:pt x="2073" y="22"/>
                    <a:pt x="2020" y="25"/>
                  </a:cubicBezTo>
                  <a:cubicBezTo>
                    <a:pt x="1980" y="27"/>
                    <a:pt x="1938" y="29"/>
                    <a:pt x="1898" y="28"/>
                  </a:cubicBezTo>
                  <a:cubicBezTo>
                    <a:pt x="1834" y="28"/>
                    <a:pt x="1769" y="28"/>
                    <a:pt x="1706" y="29"/>
                  </a:cubicBezTo>
                  <a:cubicBezTo>
                    <a:pt x="1614" y="30"/>
                    <a:pt x="1519" y="32"/>
                    <a:pt x="1426" y="28"/>
                  </a:cubicBezTo>
                  <a:cubicBezTo>
                    <a:pt x="1297" y="23"/>
                    <a:pt x="1167" y="24"/>
                    <a:pt x="1040" y="25"/>
                  </a:cubicBezTo>
                  <a:cubicBezTo>
                    <a:pt x="932" y="25"/>
                    <a:pt x="820" y="26"/>
                    <a:pt x="710" y="23"/>
                  </a:cubicBezTo>
                  <a:cubicBezTo>
                    <a:pt x="567" y="19"/>
                    <a:pt x="567" y="19"/>
                    <a:pt x="567" y="19"/>
                  </a:cubicBezTo>
                  <a:cubicBezTo>
                    <a:pt x="446" y="15"/>
                    <a:pt x="322" y="11"/>
                    <a:pt x="199" y="11"/>
                  </a:cubicBezTo>
                  <a:cubicBezTo>
                    <a:pt x="185" y="11"/>
                    <a:pt x="169" y="12"/>
                    <a:pt x="152" y="13"/>
                  </a:cubicBezTo>
                  <a:cubicBezTo>
                    <a:pt x="100" y="16"/>
                    <a:pt x="40" y="19"/>
                    <a:pt x="5" y="1"/>
                  </a:cubicBezTo>
                  <a:cubicBezTo>
                    <a:pt x="4" y="0"/>
                    <a:pt x="2" y="0"/>
                    <a:pt x="1" y="2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7855301" y="1774737"/>
            <a:ext cx="3411537" cy="1472565"/>
            <a:chOff x="1415480" y="1412776"/>
            <a:chExt cx="3411537" cy="1472565"/>
          </a:xfrm>
        </p:grpSpPr>
        <p:sp>
          <p:nvSpPr>
            <p:cNvPr id="3" name="文本框 61"/>
            <p:cNvSpPr txBox="1">
              <a:spLocks noChangeArrowheads="1"/>
            </p:cNvSpPr>
            <p:nvPr/>
          </p:nvSpPr>
          <p:spPr bwMode="auto">
            <a:xfrm>
              <a:off x="1415480" y="1412776"/>
              <a:ext cx="1766887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输入小标题</a:t>
              </a:r>
            </a:p>
          </p:txBody>
        </p:sp>
        <p:sp>
          <p:nvSpPr>
            <p:cNvPr id="5" name="文本框 62"/>
            <p:cNvSpPr txBox="1">
              <a:spLocks noChangeArrowheads="1"/>
            </p:cNvSpPr>
            <p:nvPr/>
          </p:nvSpPr>
          <p:spPr bwMode="auto">
            <a:xfrm>
              <a:off x="1418655" y="2101751"/>
              <a:ext cx="3408362" cy="783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请替换文字内容，添加相关标题，修改文字内容，也可以直接复制你的内容到此。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65" name="Freeform 5"/>
            <p:cNvSpPr>
              <a:spLocks noChangeArrowheads="1"/>
            </p:cNvSpPr>
            <p:nvPr/>
          </p:nvSpPr>
          <p:spPr bwMode="auto">
            <a:xfrm>
              <a:off x="1488505" y="1900139"/>
              <a:ext cx="3224212" cy="79375"/>
            </a:xfrm>
            <a:custGeom>
              <a:avLst/>
              <a:gdLst>
                <a:gd name="T0" fmla="*/ 1 w 2288"/>
                <a:gd name="T1" fmla="*/ 2 h 38"/>
                <a:gd name="T2" fmla="*/ 2 w 2288"/>
                <a:gd name="T3" fmla="*/ 6 h 38"/>
                <a:gd name="T4" fmla="*/ 152 w 2288"/>
                <a:gd name="T5" fmla="*/ 19 h 38"/>
                <a:gd name="T6" fmla="*/ 199 w 2288"/>
                <a:gd name="T7" fmla="*/ 17 h 38"/>
                <a:gd name="T8" fmla="*/ 566 w 2288"/>
                <a:gd name="T9" fmla="*/ 25 h 38"/>
                <a:gd name="T10" fmla="*/ 710 w 2288"/>
                <a:gd name="T11" fmla="*/ 29 h 38"/>
                <a:gd name="T12" fmla="*/ 1040 w 2288"/>
                <a:gd name="T13" fmla="*/ 31 h 38"/>
                <a:gd name="T14" fmla="*/ 1426 w 2288"/>
                <a:gd name="T15" fmla="*/ 34 h 38"/>
                <a:gd name="T16" fmla="*/ 1706 w 2288"/>
                <a:gd name="T17" fmla="*/ 35 h 38"/>
                <a:gd name="T18" fmla="*/ 1898 w 2288"/>
                <a:gd name="T19" fmla="*/ 34 h 38"/>
                <a:gd name="T20" fmla="*/ 2020 w 2288"/>
                <a:gd name="T21" fmla="*/ 31 h 38"/>
                <a:gd name="T22" fmla="*/ 2182 w 2288"/>
                <a:gd name="T23" fmla="*/ 29 h 38"/>
                <a:gd name="T24" fmla="*/ 2210 w 2288"/>
                <a:gd name="T25" fmla="*/ 31 h 38"/>
                <a:gd name="T26" fmla="*/ 2286 w 2288"/>
                <a:gd name="T27" fmla="*/ 28 h 38"/>
                <a:gd name="T28" fmla="*/ 2287 w 2288"/>
                <a:gd name="T29" fmla="*/ 24 h 38"/>
                <a:gd name="T30" fmla="*/ 2283 w 2288"/>
                <a:gd name="T31" fmla="*/ 23 h 38"/>
                <a:gd name="T32" fmla="*/ 2210 w 2288"/>
                <a:gd name="T33" fmla="*/ 25 h 38"/>
                <a:gd name="T34" fmla="*/ 2183 w 2288"/>
                <a:gd name="T35" fmla="*/ 23 h 38"/>
                <a:gd name="T36" fmla="*/ 2020 w 2288"/>
                <a:gd name="T37" fmla="*/ 25 h 38"/>
                <a:gd name="T38" fmla="*/ 1898 w 2288"/>
                <a:gd name="T39" fmla="*/ 28 h 38"/>
                <a:gd name="T40" fmla="*/ 1706 w 2288"/>
                <a:gd name="T41" fmla="*/ 29 h 38"/>
                <a:gd name="T42" fmla="*/ 1426 w 2288"/>
                <a:gd name="T43" fmla="*/ 28 h 38"/>
                <a:gd name="T44" fmla="*/ 1040 w 2288"/>
                <a:gd name="T45" fmla="*/ 25 h 38"/>
                <a:gd name="T46" fmla="*/ 710 w 2288"/>
                <a:gd name="T47" fmla="*/ 23 h 38"/>
                <a:gd name="T48" fmla="*/ 567 w 2288"/>
                <a:gd name="T49" fmla="*/ 19 h 38"/>
                <a:gd name="T50" fmla="*/ 199 w 2288"/>
                <a:gd name="T51" fmla="*/ 11 h 38"/>
                <a:gd name="T52" fmla="*/ 152 w 2288"/>
                <a:gd name="T53" fmla="*/ 13 h 38"/>
                <a:gd name="T54" fmla="*/ 5 w 2288"/>
                <a:gd name="T55" fmla="*/ 1 h 38"/>
                <a:gd name="T56" fmla="*/ 1 w 2288"/>
                <a:gd name="T57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88" h="38">
                  <a:moveTo>
                    <a:pt x="1" y="2"/>
                  </a:moveTo>
                  <a:cubicBezTo>
                    <a:pt x="0" y="3"/>
                    <a:pt x="1" y="5"/>
                    <a:pt x="2" y="6"/>
                  </a:cubicBezTo>
                  <a:cubicBezTo>
                    <a:pt x="39" y="25"/>
                    <a:pt x="99" y="22"/>
                    <a:pt x="152" y="19"/>
                  </a:cubicBezTo>
                  <a:cubicBezTo>
                    <a:pt x="169" y="18"/>
                    <a:pt x="185" y="17"/>
                    <a:pt x="199" y="17"/>
                  </a:cubicBezTo>
                  <a:cubicBezTo>
                    <a:pt x="322" y="17"/>
                    <a:pt x="446" y="21"/>
                    <a:pt x="566" y="25"/>
                  </a:cubicBezTo>
                  <a:cubicBezTo>
                    <a:pt x="710" y="29"/>
                    <a:pt x="710" y="29"/>
                    <a:pt x="710" y="29"/>
                  </a:cubicBezTo>
                  <a:cubicBezTo>
                    <a:pt x="820" y="32"/>
                    <a:pt x="932" y="31"/>
                    <a:pt x="1040" y="31"/>
                  </a:cubicBezTo>
                  <a:cubicBezTo>
                    <a:pt x="1167" y="30"/>
                    <a:pt x="1297" y="29"/>
                    <a:pt x="1426" y="34"/>
                  </a:cubicBezTo>
                  <a:cubicBezTo>
                    <a:pt x="1519" y="37"/>
                    <a:pt x="1614" y="36"/>
                    <a:pt x="1706" y="35"/>
                  </a:cubicBezTo>
                  <a:cubicBezTo>
                    <a:pt x="1769" y="34"/>
                    <a:pt x="1834" y="34"/>
                    <a:pt x="1898" y="34"/>
                  </a:cubicBezTo>
                  <a:cubicBezTo>
                    <a:pt x="1939" y="35"/>
                    <a:pt x="1980" y="33"/>
                    <a:pt x="2020" y="31"/>
                  </a:cubicBezTo>
                  <a:cubicBezTo>
                    <a:pt x="2073" y="28"/>
                    <a:pt x="2128" y="26"/>
                    <a:pt x="2182" y="29"/>
                  </a:cubicBezTo>
                  <a:cubicBezTo>
                    <a:pt x="2191" y="29"/>
                    <a:pt x="2200" y="30"/>
                    <a:pt x="2210" y="31"/>
                  </a:cubicBezTo>
                  <a:cubicBezTo>
                    <a:pt x="2236" y="34"/>
                    <a:pt x="2266" y="38"/>
                    <a:pt x="2286" y="28"/>
                  </a:cubicBezTo>
                  <a:cubicBezTo>
                    <a:pt x="2287" y="28"/>
                    <a:pt x="2288" y="26"/>
                    <a:pt x="2287" y="24"/>
                  </a:cubicBezTo>
                  <a:cubicBezTo>
                    <a:pt x="2286" y="23"/>
                    <a:pt x="2285" y="22"/>
                    <a:pt x="2283" y="23"/>
                  </a:cubicBezTo>
                  <a:cubicBezTo>
                    <a:pt x="2265" y="32"/>
                    <a:pt x="2236" y="28"/>
                    <a:pt x="2210" y="25"/>
                  </a:cubicBezTo>
                  <a:cubicBezTo>
                    <a:pt x="2200" y="24"/>
                    <a:pt x="2191" y="23"/>
                    <a:pt x="2183" y="23"/>
                  </a:cubicBezTo>
                  <a:cubicBezTo>
                    <a:pt x="2128" y="20"/>
                    <a:pt x="2073" y="22"/>
                    <a:pt x="2020" y="25"/>
                  </a:cubicBezTo>
                  <a:cubicBezTo>
                    <a:pt x="1980" y="27"/>
                    <a:pt x="1938" y="29"/>
                    <a:pt x="1898" y="28"/>
                  </a:cubicBezTo>
                  <a:cubicBezTo>
                    <a:pt x="1834" y="28"/>
                    <a:pt x="1769" y="28"/>
                    <a:pt x="1706" y="29"/>
                  </a:cubicBezTo>
                  <a:cubicBezTo>
                    <a:pt x="1614" y="30"/>
                    <a:pt x="1519" y="32"/>
                    <a:pt x="1426" y="28"/>
                  </a:cubicBezTo>
                  <a:cubicBezTo>
                    <a:pt x="1297" y="23"/>
                    <a:pt x="1167" y="24"/>
                    <a:pt x="1040" y="25"/>
                  </a:cubicBezTo>
                  <a:cubicBezTo>
                    <a:pt x="932" y="25"/>
                    <a:pt x="820" y="26"/>
                    <a:pt x="710" y="23"/>
                  </a:cubicBezTo>
                  <a:cubicBezTo>
                    <a:pt x="567" y="19"/>
                    <a:pt x="567" y="19"/>
                    <a:pt x="567" y="19"/>
                  </a:cubicBezTo>
                  <a:cubicBezTo>
                    <a:pt x="446" y="15"/>
                    <a:pt x="322" y="11"/>
                    <a:pt x="199" y="11"/>
                  </a:cubicBezTo>
                  <a:cubicBezTo>
                    <a:pt x="185" y="11"/>
                    <a:pt x="169" y="12"/>
                    <a:pt x="152" y="13"/>
                  </a:cubicBezTo>
                  <a:cubicBezTo>
                    <a:pt x="100" y="16"/>
                    <a:pt x="40" y="19"/>
                    <a:pt x="5" y="1"/>
                  </a:cubicBezTo>
                  <a:cubicBezTo>
                    <a:pt x="4" y="0"/>
                    <a:pt x="2" y="0"/>
                    <a:pt x="1" y="2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7855301" y="4079079"/>
            <a:ext cx="3411537" cy="1472565"/>
            <a:chOff x="1415480" y="1412776"/>
            <a:chExt cx="3411537" cy="1472565"/>
          </a:xfrm>
        </p:grpSpPr>
        <p:sp>
          <p:nvSpPr>
            <p:cNvPr id="71" name="文本框 61"/>
            <p:cNvSpPr txBox="1">
              <a:spLocks noChangeArrowheads="1"/>
            </p:cNvSpPr>
            <p:nvPr/>
          </p:nvSpPr>
          <p:spPr bwMode="auto">
            <a:xfrm>
              <a:off x="1415480" y="1412776"/>
              <a:ext cx="1766887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输入小标题</a:t>
              </a:r>
            </a:p>
          </p:txBody>
        </p:sp>
        <p:sp>
          <p:nvSpPr>
            <p:cNvPr id="72" name="文本框 62"/>
            <p:cNvSpPr txBox="1">
              <a:spLocks noChangeArrowheads="1"/>
            </p:cNvSpPr>
            <p:nvPr/>
          </p:nvSpPr>
          <p:spPr bwMode="auto">
            <a:xfrm>
              <a:off x="1418655" y="2101751"/>
              <a:ext cx="3408362" cy="783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请替换文字内容，添加相关标题，修改文字内容，也可以直接复制你的内容到此。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73" name="Freeform 5"/>
            <p:cNvSpPr>
              <a:spLocks noChangeArrowheads="1"/>
            </p:cNvSpPr>
            <p:nvPr/>
          </p:nvSpPr>
          <p:spPr bwMode="auto">
            <a:xfrm>
              <a:off x="1488505" y="1900139"/>
              <a:ext cx="3224212" cy="79375"/>
            </a:xfrm>
            <a:custGeom>
              <a:avLst/>
              <a:gdLst>
                <a:gd name="T0" fmla="*/ 1 w 2288"/>
                <a:gd name="T1" fmla="*/ 2 h 38"/>
                <a:gd name="T2" fmla="*/ 2 w 2288"/>
                <a:gd name="T3" fmla="*/ 6 h 38"/>
                <a:gd name="T4" fmla="*/ 152 w 2288"/>
                <a:gd name="T5" fmla="*/ 19 h 38"/>
                <a:gd name="T6" fmla="*/ 199 w 2288"/>
                <a:gd name="T7" fmla="*/ 17 h 38"/>
                <a:gd name="T8" fmla="*/ 566 w 2288"/>
                <a:gd name="T9" fmla="*/ 25 h 38"/>
                <a:gd name="T10" fmla="*/ 710 w 2288"/>
                <a:gd name="T11" fmla="*/ 29 h 38"/>
                <a:gd name="T12" fmla="*/ 1040 w 2288"/>
                <a:gd name="T13" fmla="*/ 31 h 38"/>
                <a:gd name="T14" fmla="*/ 1426 w 2288"/>
                <a:gd name="T15" fmla="*/ 34 h 38"/>
                <a:gd name="T16" fmla="*/ 1706 w 2288"/>
                <a:gd name="T17" fmla="*/ 35 h 38"/>
                <a:gd name="T18" fmla="*/ 1898 w 2288"/>
                <a:gd name="T19" fmla="*/ 34 h 38"/>
                <a:gd name="T20" fmla="*/ 2020 w 2288"/>
                <a:gd name="T21" fmla="*/ 31 h 38"/>
                <a:gd name="T22" fmla="*/ 2182 w 2288"/>
                <a:gd name="T23" fmla="*/ 29 h 38"/>
                <a:gd name="T24" fmla="*/ 2210 w 2288"/>
                <a:gd name="T25" fmla="*/ 31 h 38"/>
                <a:gd name="T26" fmla="*/ 2286 w 2288"/>
                <a:gd name="T27" fmla="*/ 28 h 38"/>
                <a:gd name="T28" fmla="*/ 2287 w 2288"/>
                <a:gd name="T29" fmla="*/ 24 h 38"/>
                <a:gd name="T30" fmla="*/ 2283 w 2288"/>
                <a:gd name="T31" fmla="*/ 23 h 38"/>
                <a:gd name="T32" fmla="*/ 2210 w 2288"/>
                <a:gd name="T33" fmla="*/ 25 h 38"/>
                <a:gd name="T34" fmla="*/ 2183 w 2288"/>
                <a:gd name="T35" fmla="*/ 23 h 38"/>
                <a:gd name="T36" fmla="*/ 2020 w 2288"/>
                <a:gd name="T37" fmla="*/ 25 h 38"/>
                <a:gd name="T38" fmla="*/ 1898 w 2288"/>
                <a:gd name="T39" fmla="*/ 28 h 38"/>
                <a:gd name="T40" fmla="*/ 1706 w 2288"/>
                <a:gd name="T41" fmla="*/ 29 h 38"/>
                <a:gd name="T42" fmla="*/ 1426 w 2288"/>
                <a:gd name="T43" fmla="*/ 28 h 38"/>
                <a:gd name="T44" fmla="*/ 1040 w 2288"/>
                <a:gd name="T45" fmla="*/ 25 h 38"/>
                <a:gd name="T46" fmla="*/ 710 w 2288"/>
                <a:gd name="T47" fmla="*/ 23 h 38"/>
                <a:gd name="T48" fmla="*/ 567 w 2288"/>
                <a:gd name="T49" fmla="*/ 19 h 38"/>
                <a:gd name="T50" fmla="*/ 199 w 2288"/>
                <a:gd name="T51" fmla="*/ 11 h 38"/>
                <a:gd name="T52" fmla="*/ 152 w 2288"/>
                <a:gd name="T53" fmla="*/ 13 h 38"/>
                <a:gd name="T54" fmla="*/ 5 w 2288"/>
                <a:gd name="T55" fmla="*/ 1 h 38"/>
                <a:gd name="T56" fmla="*/ 1 w 2288"/>
                <a:gd name="T57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88" h="38">
                  <a:moveTo>
                    <a:pt x="1" y="2"/>
                  </a:moveTo>
                  <a:cubicBezTo>
                    <a:pt x="0" y="3"/>
                    <a:pt x="1" y="5"/>
                    <a:pt x="2" y="6"/>
                  </a:cubicBezTo>
                  <a:cubicBezTo>
                    <a:pt x="39" y="25"/>
                    <a:pt x="99" y="22"/>
                    <a:pt x="152" y="19"/>
                  </a:cubicBezTo>
                  <a:cubicBezTo>
                    <a:pt x="169" y="18"/>
                    <a:pt x="185" y="17"/>
                    <a:pt x="199" y="17"/>
                  </a:cubicBezTo>
                  <a:cubicBezTo>
                    <a:pt x="322" y="17"/>
                    <a:pt x="446" y="21"/>
                    <a:pt x="566" y="25"/>
                  </a:cubicBezTo>
                  <a:cubicBezTo>
                    <a:pt x="710" y="29"/>
                    <a:pt x="710" y="29"/>
                    <a:pt x="710" y="29"/>
                  </a:cubicBezTo>
                  <a:cubicBezTo>
                    <a:pt x="820" y="32"/>
                    <a:pt x="932" y="31"/>
                    <a:pt x="1040" y="31"/>
                  </a:cubicBezTo>
                  <a:cubicBezTo>
                    <a:pt x="1167" y="30"/>
                    <a:pt x="1297" y="29"/>
                    <a:pt x="1426" y="34"/>
                  </a:cubicBezTo>
                  <a:cubicBezTo>
                    <a:pt x="1519" y="37"/>
                    <a:pt x="1614" y="36"/>
                    <a:pt x="1706" y="35"/>
                  </a:cubicBezTo>
                  <a:cubicBezTo>
                    <a:pt x="1769" y="34"/>
                    <a:pt x="1834" y="34"/>
                    <a:pt x="1898" y="34"/>
                  </a:cubicBezTo>
                  <a:cubicBezTo>
                    <a:pt x="1939" y="35"/>
                    <a:pt x="1980" y="33"/>
                    <a:pt x="2020" y="31"/>
                  </a:cubicBezTo>
                  <a:cubicBezTo>
                    <a:pt x="2073" y="28"/>
                    <a:pt x="2128" y="26"/>
                    <a:pt x="2182" y="29"/>
                  </a:cubicBezTo>
                  <a:cubicBezTo>
                    <a:pt x="2191" y="29"/>
                    <a:pt x="2200" y="30"/>
                    <a:pt x="2210" y="31"/>
                  </a:cubicBezTo>
                  <a:cubicBezTo>
                    <a:pt x="2236" y="34"/>
                    <a:pt x="2266" y="38"/>
                    <a:pt x="2286" y="28"/>
                  </a:cubicBezTo>
                  <a:cubicBezTo>
                    <a:pt x="2287" y="28"/>
                    <a:pt x="2288" y="26"/>
                    <a:pt x="2287" y="24"/>
                  </a:cubicBezTo>
                  <a:cubicBezTo>
                    <a:pt x="2286" y="23"/>
                    <a:pt x="2285" y="22"/>
                    <a:pt x="2283" y="23"/>
                  </a:cubicBezTo>
                  <a:cubicBezTo>
                    <a:pt x="2265" y="32"/>
                    <a:pt x="2236" y="28"/>
                    <a:pt x="2210" y="25"/>
                  </a:cubicBezTo>
                  <a:cubicBezTo>
                    <a:pt x="2200" y="24"/>
                    <a:pt x="2191" y="23"/>
                    <a:pt x="2183" y="23"/>
                  </a:cubicBezTo>
                  <a:cubicBezTo>
                    <a:pt x="2128" y="20"/>
                    <a:pt x="2073" y="22"/>
                    <a:pt x="2020" y="25"/>
                  </a:cubicBezTo>
                  <a:cubicBezTo>
                    <a:pt x="1980" y="27"/>
                    <a:pt x="1938" y="29"/>
                    <a:pt x="1898" y="28"/>
                  </a:cubicBezTo>
                  <a:cubicBezTo>
                    <a:pt x="1834" y="28"/>
                    <a:pt x="1769" y="28"/>
                    <a:pt x="1706" y="29"/>
                  </a:cubicBezTo>
                  <a:cubicBezTo>
                    <a:pt x="1614" y="30"/>
                    <a:pt x="1519" y="32"/>
                    <a:pt x="1426" y="28"/>
                  </a:cubicBezTo>
                  <a:cubicBezTo>
                    <a:pt x="1297" y="23"/>
                    <a:pt x="1167" y="24"/>
                    <a:pt x="1040" y="25"/>
                  </a:cubicBezTo>
                  <a:cubicBezTo>
                    <a:pt x="932" y="25"/>
                    <a:pt x="820" y="26"/>
                    <a:pt x="710" y="23"/>
                  </a:cubicBezTo>
                  <a:cubicBezTo>
                    <a:pt x="567" y="19"/>
                    <a:pt x="567" y="19"/>
                    <a:pt x="567" y="19"/>
                  </a:cubicBezTo>
                  <a:cubicBezTo>
                    <a:pt x="446" y="15"/>
                    <a:pt x="322" y="11"/>
                    <a:pt x="199" y="11"/>
                  </a:cubicBezTo>
                  <a:cubicBezTo>
                    <a:pt x="185" y="11"/>
                    <a:pt x="169" y="12"/>
                    <a:pt x="152" y="13"/>
                  </a:cubicBezTo>
                  <a:cubicBezTo>
                    <a:pt x="100" y="16"/>
                    <a:pt x="40" y="19"/>
                    <a:pt x="5" y="1"/>
                  </a:cubicBezTo>
                  <a:cubicBezTo>
                    <a:pt x="4" y="0"/>
                    <a:pt x="2" y="0"/>
                    <a:pt x="1" y="2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6000"/>
    </mc:Choice>
    <mc:Fallback xmlns="">
      <p:transition spd="slow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3175" y="-11430"/>
            <a:ext cx="12198985" cy="6880860"/>
          </a:xfrm>
          <a:prstGeom prst="rect">
            <a:avLst/>
          </a:prstGeom>
          <a:solidFill>
            <a:srgbClr val="FBC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95" b="5189"/>
          <a:stretch>
            <a:fillRect/>
          </a:stretch>
        </p:blipFill>
        <p:spPr>
          <a:xfrm>
            <a:off x="-535940" y="3194050"/>
            <a:ext cx="12797155" cy="4080510"/>
          </a:xfrm>
          <a:prstGeom prst="rect">
            <a:avLst/>
          </a:prstGeom>
        </p:spPr>
      </p:pic>
      <p:pic>
        <p:nvPicPr>
          <p:cNvPr id="3" name="图片 2" descr="857a0c2224086f27c766d05b465f68fb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325" y="323215"/>
            <a:ext cx="7479030" cy="522414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911632" y="3149040"/>
            <a:ext cx="2855374" cy="559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rgbClr val="E94319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请替换文字内容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427762" y="3927169"/>
            <a:ext cx="3979186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6000"/>
    </mc:Choice>
    <mc:Fallback xmlns="">
      <p:transition spd="slow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3175" y="-11430"/>
            <a:ext cx="12198985" cy="6880860"/>
          </a:xfrm>
          <a:prstGeom prst="rect">
            <a:avLst/>
          </a:prstGeom>
          <a:solidFill>
            <a:srgbClr val="FBC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6164444" y="2457242"/>
            <a:ext cx="1176338" cy="1227138"/>
          </a:xfrm>
          <a:custGeom>
            <a:avLst/>
            <a:gdLst>
              <a:gd name="connsiteX0" fmla="*/ 1193828 w 1567944"/>
              <a:gd name="connsiteY0" fmla="*/ 112 h 1634445"/>
              <a:gd name="connsiteX1" fmla="*/ 1567944 w 1567944"/>
              <a:gd name="connsiteY1" fmla="*/ 14896 h 1634445"/>
              <a:gd name="connsiteX2" fmla="*/ 1093465 w 1567944"/>
              <a:gd name="connsiteY2" fmla="*/ 1603880 h 1634445"/>
              <a:gd name="connsiteX3" fmla="*/ 964661 w 1567944"/>
              <a:gd name="connsiteY3" fmla="*/ 1634445 h 1634445"/>
              <a:gd name="connsiteX4" fmla="*/ 0 w 1567944"/>
              <a:gd name="connsiteY4" fmla="*/ 1634445 h 1634445"/>
              <a:gd name="connsiteX5" fmla="*/ 0 w 1567944"/>
              <a:gd name="connsiteY5" fmla="*/ 391984 h 1634445"/>
              <a:gd name="connsiteX6" fmla="*/ 18173 w 1567944"/>
              <a:gd name="connsiteY6" fmla="*/ 358600 h 1634445"/>
              <a:gd name="connsiteX7" fmla="*/ 1193828 w 1567944"/>
              <a:gd name="connsiteY7" fmla="*/ 112 h 1634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67944" h="1634445">
                <a:moveTo>
                  <a:pt x="1193828" y="112"/>
                </a:moveTo>
                <a:cubicBezTo>
                  <a:pt x="1308400" y="891"/>
                  <a:pt x="1432831" y="5719"/>
                  <a:pt x="1567944" y="14896"/>
                </a:cubicBezTo>
                <a:cubicBezTo>
                  <a:pt x="1521762" y="1062149"/>
                  <a:pt x="1567854" y="1458053"/>
                  <a:pt x="1093465" y="1603880"/>
                </a:cubicBezTo>
                <a:lnTo>
                  <a:pt x="964661" y="1634445"/>
                </a:lnTo>
                <a:lnTo>
                  <a:pt x="0" y="1634445"/>
                </a:lnTo>
                <a:lnTo>
                  <a:pt x="0" y="391984"/>
                </a:lnTo>
                <a:lnTo>
                  <a:pt x="18173" y="358600"/>
                </a:lnTo>
                <a:cubicBezTo>
                  <a:pt x="173880" y="136556"/>
                  <a:pt x="506399" y="-4557"/>
                  <a:pt x="1193828" y="112"/>
                </a:cubicBezTo>
                <a:close/>
              </a:path>
            </a:pathLst>
          </a:custGeom>
          <a:solidFill>
            <a:srgbClr val="6BD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任意多边形 28"/>
          <p:cNvSpPr/>
          <p:nvPr/>
        </p:nvSpPr>
        <p:spPr>
          <a:xfrm>
            <a:off x="5092883" y="2671556"/>
            <a:ext cx="1025525" cy="1012825"/>
          </a:xfrm>
          <a:custGeom>
            <a:avLst/>
            <a:gdLst>
              <a:gd name="connsiteX0" fmla="*/ 310624 w 1365466"/>
              <a:gd name="connsiteY0" fmla="*/ 93 h 1348409"/>
              <a:gd name="connsiteX1" fmla="*/ 1339850 w 1365466"/>
              <a:gd name="connsiteY1" fmla="*/ 395273 h 1348409"/>
              <a:gd name="connsiteX2" fmla="*/ 1365466 w 1365466"/>
              <a:gd name="connsiteY2" fmla="*/ 479194 h 1348409"/>
              <a:gd name="connsiteX3" fmla="*/ 1365466 w 1365466"/>
              <a:gd name="connsiteY3" fmla="*/ 1348409 h 1348409"/>
              <a:gd name="connsiteX4" fmla="*/ 464435 w 1365466"/>
              <a:gd name="connsiteY4" fmla="*/ 1348409 h 1348409"/>
              <a:gd name="connsiteX5" fmla="*/ 393955 w 1365466"/>
              <a:gd name="connsiteY5" fmla="*/ 1331685 h 1348409"/>
              <a:gd name="connsiteX6" fmla="*/ 0 w 1365466"/>
              <a:gd name="connsiteY6" fmla="*/ 12368 h 1348409"/>
              <a:gd name="connsiteX7" fmla="*/ 310624 w 1365466"/>
              <a:gd name="connsiteY7" fmla="*/ 93 h 1348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5466" h="1348409">
                <a:moveTo>
                  <a:pt x="310624" y="93"/>
                </a:moveTo>
                <a:cubicBezTo>
                  <a:pt x="976517" y="-4430"/>
                  <a:pt x="1241319" y="155799"/>
                  <a:pt x="1339850" y="395273"/>
                </a:cubicBezTo>
                <a:lnTo>
                  <a:pt x="1365466" y="479194"/>
                </a:lnTo>
                <a:lnTo>
                  <a:pt x="1365466" y="1348409"/>
                </a:lnTo>
                <a:lnTo>
                  <a:pt x="464435" y="1348409"/>
                </a:lnTo>
                <a:lnTo>
                  <a:pt x="393955" y="1331685"/>
                </a:lnTo>
                <a:cubicBezTo>
                  <a:pt x="75" y="1210606"/>
                  <a:pt x="38345" y="881891"/>
                  <a:pt x="0" y="12368"/>
                </a:cubicBezTo>
                <a:cubicBezTo>
                  <a:pt x="112183" y="4748"/>
                  <a:pt x="215496" y="740"/>
                  <a:pt x="310624" y="93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任意多边形 29"/>
          <p:cNvSpPr/>
          <p:nvPr/>
        </p:nvSpPr>
        <p:spPr>
          <a:xfrm>
            <a:off x="4880157" y="3722481"/>
            <a:ext cx="1238250" cy="1235075"/>
          </a:xfrm>
          <a:custGeom>
            <a:avLst/>
            <a:gdLst>
              <a:gd name="connsiteX0" fmla="*/ 669841 w 1650278"/>
              <a:gd name="connsiteY0" fmla="*/ 0 h 1646008"/>
              <a:gd name="connsiteX1" fmla="*/ 1650278 w 1650278"/>
              <a:gd name="connsiteY1" fmla="*/ 0 h 1646008"/>
              <a:gd name="connsiteX2" fmla="*/ 1650278 w 1650278"/>
              <a:gd name="connsiteY2" fmla="*/ 1050158 h 1646008"/>
              <a:gd name="connsiteX3" fmla="*/ 1613715 w 1650278"/>
              <a:gd name="connsiteY3" fmla="*/ 1169942 h 1646008"/>
              <a:gd name="connsiteX4" fmla="*/ 0 w 1650278"/>
              <a:gd name="connsiteY4" fmla="*/ 1631112 h 1646008"/>
              <a:gd name="connsiteX5" fmla="*/ 617223 w 1650278"/>
              <a:gd name="connsiteY5" fmla="*/ 8255 h 1646008"/>
              <a:gd name="connsiteX6" fmla="*/ 669841 w 1650278"/>
              <a:gd name="connsiteY6" fmla="*/ 0 h 1646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0278" h="1646008">
                <a:moveTo>
                  <a:pt x="669841" y="0"/>
                </a:moveTo>
                <a:lnTo>
                  <a:pt x="1650278" y="0"/>
                </a:lnTo>
                <a:lnTo>
                  <a:pt x="1650278" y="1050158"/>
                </a:lnTo>
                <a:lnTo>
                  <a:pt x="1613715" y="1169942"/>
                </a:lnTo>
                <a:cubicBezTo>
                  <a:pt x="1478091" y="1499568"/>
                  <a:pt x="1080908" y="1704533"/>
                  <a:pt x="0" y="1631112"/>
                </a:cubicBezTo>
                <a:cubicBezTo>
                  <a:pt x="50380" y="488654"/>
                  <a:pt x="-9053" y="121356"/>
                  <a:pt x="617223" y="8255"/>
                </a:cubicBezTo>
                <a:lnTo>
                  <a:pt x="669841" y="0"/>
                </a:lnTo>
                <a:close/>
              </a:path>
            </a:pathLst>
          </a:custGeom>
          <a:solidFill>
            <a:srgbClr val="6BD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1" name="任意多边形 30"/>
          <p:cNvSpPr/>
          <p:nvPr/>
        </p:nvSpPr>
        <p:spPr>
          <a:xfrm>
            <a:off x="6164444" y="3722481"/>
            <a:ext cx="992188" cy="1025525"/>
          </a:xfrm>
          <a:custGeom>
            <a:avLst/>
            <a:gdLst>
              <a:gd name="connsiteX0" fmla="*/ 0 w 1321773"/>
              <a:gd name="connsiteY0" fmla="*/ 0 h 1366414"/>
              <a:gd name="connsiteX1" fmla="*/ 760682 w 1321773"/>
              <a:gd name="connsiteY1" fmla="*/ 0 h 1366414"/>
              <a:gd name="connsiteX2" fmla="*/ 809300 w 1321773"/>
              <a:gd name="connsiteY2" fmla="*/ 6607 h 1366414"/>
              <a:gd name="connsiteX3" fmla="*/ 1321773 w 1321773"/>
              <a:gd name="connsiteY3" fmla="*/ 1354047 h 1366414"/>
              <a:gd name="connsiteX4" fmla="*/ 35015 w 1321773"/>
              <a:gd name="connsiteY4" fmla="*/ 1068673 h 1366414"/>
              <a:gd name="connsiteX5" fmla="*/ 0 w 1321773"/>
              <a:gd name="connsiteY5" fmla="*/ 1004350 h 1366414"/>
              <a:gd name="connsiteX6" fmla="*/ 0 w 1321773"/>
              <a:gd name="connsiteY6" fmla="*/ 0 h 1366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1773" h="1366414">
                <a:moveTo>
                  <a:pt x="0" y="0"/>
                </a:moveTo>
                <a:lnTo>
                  <a:pt x="760682" y="0"/>
                </a:lnTo>
                <a:lnTo>
                  <a:pt x="809300" y="6607"/>
                </a:lnTo>
                <a:cubicBezTo>
                  <a:pt x="1329290" y="100513"/>
                  <a:pt x="1279943" y="405476"/>
                  <a:pt x="1321773" y="1354047"/>
                </a:cubicBezTo>
                <a:cubicBezTo>
                  <a:pt x="536490" y="1407387"/>
                  <a:pt x="185844" y="1283761"/>
                  <a:pt x="35015" y="1068673"/>
                </a:cubicBezTo>
                <a:lnTo>
                  <a:pt x="0" y="1004350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2" name="组合 9"/>
          <p:cNvGrpSpPr/>
          <p:nvPr/>
        </p:nvGrpSpPr>
        <p:grpSpPr>
          <a:xfrm>
            <a:off x="5466154" y="2874180"/>
            <a:ext cx="278685" cy="324522"/>
            <a:chOff x="8816976" y="3130550"/>
            <a:chExt cx="241300" cy="280988"/>
          </a:xfrm>
          <a:solidFill>
            <a:schemeClr val="bg1"/>
          </a:solidFill>
        </p:grpSpPr>
        <p:sp>
          <p:nvSpPr>
            <p:cNvPr id="33" name="Freeform 45"/>
            <p:cNvSpPr/>
            <p:nvPr/>
          </p:nvSpPr>
          <p:spPr bwMode="auto">
            <a:xfrm>
              <a:off x="8926513" y="3232150"/>
              <a:ext cx="71438" cy="107950"/>
            </a:xfrm>
            <a:custGeom>
              <a:avLst/>
              <a:gdLst>
                <a:gd name="T0" fmla="*/ 65 w 74"/>
                <a:gd name="T1" fmla="*/ 111 h 113"/>
                <a:gd name="T2" fmla="*/ 62 w 74"/>
                <a:gd name="T3" fmla="*/ 113 h 113"/>
                <a:gd name="T4" fmla="*/ 61 w 74"/>
                <a:gd name="T5" fmla="*/ 113 h 113"/>
                <a:gd name="T6" fmla="*/ 58 w 74"/>
                <a:gd name="T7" fmla="*/ 113 h 113"/>
                <a:gd name="T8" fmla="*/ 3 w 74"/>
                <a:gd name="T9" fmla="*/ 75 h 113"/>
                <a:gd name="T10" fmla="*/ 1 w 74"/>
                <a:gd name="T11" fmla="*/ 74 h 113"/>
                <a:gd name="T12" fmla="*/ 0 w 74"/>
                <a:gd name="T13" fmla="*/ 71 h 113"/>
                <a:gd name="T14" fmla="*/ 0 w 74"/>
                <a:gd name="T15" fmla="*/ 5 h 113"/>
                <a:gd name="T16" fmla="*/ 1 w 74"/>
                <a:gd name="T17" fmla="*/ 1 h 113"/>
                <a:gd name="T18" fmla="*/ 5 w 74"/>
                <a:gd name="T19" fmla="*/ 0 h 113"/>
                <a:gd name="T20" fmla="*/ 18 w 74"/>
                <a:gd name="T21" fmla="*/ 0 h 113"/>
                <a:gd name="T22" fmla="*/ 22 w 74"/>
                <a:gd name="T23" fmla="*/ 1 h 113"/>
                <a:gd name="T24" fmla="*/ 23 w 74"/>
                <a:gd name="T25" fmla="*/ 5 h 113"/>
                <a:gd name="T26" fmla="*/ 23 w 74"/>
                <a:gd name="T27" fmla="*/ 61 h 113"/>
                <a:gd name="T28" fmla="*/ 71 w 74"/>
                <a:gd name="T29" fmla="*/ 93 h 113"/>
                <a:gd name="T30" fmla="*/ 72 w 74"/>
                <a:gd name="T31" fmla="*/ 100 h 113"/>
                <a:gd name="T32" fmla="*/ 65 w 74"/>
                <a:gd name="T33" fmla="*/ 11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113">
                  <a:moveTo>
                    <a:pt x="65" y="111"/>
                  </a:moveTo>
                  <a:cubicBezTo>
                    <a:pt x="65" y="112"/>
                    <a:pt x="64" y="113"/>
                    <a:pt x="62" y="113"/>
                  </a:cubicBezTo>
                  <a:cubicBezTo>
                    <a:pt x="62" y="113"/>
                    <a:pt x="62" y="113"/>
                    <a:pt x="61" y="113"/>
                  </a:cubicBezTo>
                  <a:cubicBezTo>
                    <a:pt x="60" y="113"/>
                    <a:pt x="59" y="113"/>
                    <a:pt x="58" y="113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2" y="75"/>
                    <a:pt x="2" y="75"/>
                    <a:pt x="1" y="74"/>
                  </a:cubicBezTo>
                  <a:cubicBezTo>
                    <a:pt x="0" y="73"/>
                    <a:pt x="0" y="72"/>
                    <a:pt x="0" y="7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1" y="0"/>
                    <a:pt x="22" y="1"/>
                  </a:cubicBezTo>
                  <a:cubicBezTo>
                    <a:pt x="23" y="2"/>
                    <a:pt x="23" y="3"/>
                    <a:pt x="23" y="5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3" y="94"/>
                    <a:pt x="74" y="98"/>
                    <a:pt x="72" y="100"/>
                  </a:cubicBezTo>
                  <a:lnTo>
                    <a:pt x="65" y="1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4" name="Freeform 46"/>
            <p:cNvSpPr/>
            <p:nvPr/>
          </p:nvSpPr>
          <p:spPr bwMode="auto">
            <a:xfrm>
              <a:off x="8816976" y="3130550"/>
              <a:ext cx="107950" cy="87312"/>
            </a:xfrm>
            <a:custGeom>
              <a:avLst/>
              <a:gdLst>
                <a:gd name="T0" fmla="*/ 113 w 113"/>
                <a:gd name="T1" fmla="*/ 38 h 90"/>
                <a:gd name="T2" fmla="*/ 100 w 113"/>
                <a:gd name="T3" fmla="*/ 15 h 90"/>
                <a:gd name="T4" fmla="*/ 40 w 113"/>
                <a:gd name="T5" fmla="*/ 18 h 90"/>
                <a:gd name="T6" fmla="*/ 7 w 113"/>
                <a:gd name="T7" fmla="*/ 69 h 90"/>
                <a:gd name="T8" fmla="*/ 19 w 113"/>
                <a:gd name="T9" fmla="*/ 90 h 90"/>
                <a:gd name="T10" fmla="*/ 113 w 113"/>
                <a:gd name="T11" fmla="*/ 3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" h="90">
                  <a:moveTo>
                    <a:pt x="113" y="38"/>
                  </a:moveTo>
                  <a:cubicBezTo>
                    <a:pt x="100" y="15"/>
                    <a:pt x="100" y="15"/>
                    <a:pt x="100" y="15"/>
                  </a:cubicBezTo>
                  <a:cubicBezTo>
                    <a:pt x="92" y="2"/>
                    <a:pt x="71" y="0"/>
                    <a:pt x="40" y="18"/>
                  </a:cubicBezTo>
                  <a:cubicBezTo>
                    <a:pt x="9" y="36"/>
                    <a:pt x="0" y="56"/>
                    <a:pt x="7" y="69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41" y="61"/>
                    <a:pt x="75" y="42"/>
                    <a:pt x="113" y="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5" name="Freeform 47"/>
            <p:cNvSpPr/>
            <p:nvPr/>
          </p:nvSpPr>
          <p:spPr bwMode="auto">
            <a:xfrm>
              <a:off x="8950326" y="3130550"/>
              <a:ext cx="107950" cy="85725"/>
            </a:xfrm>
            <a:custGeom>
              <a:avLst/>
              <a:gdLst>
                <a:gd name="T0" fmla="*/ 94 w 113"/>
                <a:gd name="T1" fmla="*/ 89 h 89"/>
                <a:gd name="T2" fmla="*/ 106 w 113"/>
                <a:gd name="T3" fmla="*/ 69 h 89"/>
                <a:gd name="T4" fmla="*/ 73 w 113"/>
                <a:gd name="T5" fmla="*/ 18 h 89"/>
                <a:gd name="T6" fmla="*/ 13 w 113"/>
                <a:gd name="T7" fmla="*/ 15 h 89"/>
                <a:gd name="T8" fmla="*/ 0 w 113"/>
                <a:gd name="T9" fmla="*/ 38 h 89"/>
                <a:gd name="T10" fmla="*/ 94 w 113"/>
                <a:gd name="T11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" h="89">
                  <a:moveTo>
                    <a:pt x="94" y="89"/>
                  </a:moveTo>
                  <a:cubicBezTo>
                    <a:pt x="106" y="69"/>
                    <a:pt x="106" y="69"/>
                    <a:pt x="106" y="69"/>
                  </a:cubicBezTo>
                  <a:cubicBezTo>
                    <a:pt x="113" y="56"/>
                    <a:pt x="104" y="36"/>
                    <a:pt x="73" y="18"/>
                  </a:cubicBezTo>
                  <a:cubicBezTo>
                    <a:pt x="42" y="0"/>
                    <a:pt x="21" y="2"/>
                    <a:pt x="13" y="15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38" y="41"/>
                    <a:pt x="71" y="61"/>
                    <a:pt x="94" y="8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6" name="Freeform 48"/>
            <p:cNvSpPr>
              <a:spLocks noEditPoints="1"/>
            </p:cNvSpPr>
            <p:nvPr/>
          </p:nvSpPr>
          <p:spPr bwMode="auto">
            <a:xfrm>
              <a:off x="8821738" y="3179763"/>
              <a:ext cx="231775" cy="231775"/>
            </a:xfrm>
            <a:custGeom>
              <a:avLst/>
              <a:gdLst>
                <a:gd name="T0" fmla="*/ 121 w 242"/>
                <a:gd name="T1" fmla="*/ 0 h 242"/>
                <a:gd name="T2" fmla="*/ 0 w 242"/>
                <a:gd name="T3" fmla="*/ 121 h 242"/>
                <a:gd name="T4" fmla="*/ 121 w 242"/>
                <a:gd name="T5" fmla="*/ 242 h 242"/>
                <a:gd name="T6" fmla="*/ 242 w 242"/>
                <a:gd name="T7" fmla="*/ 121 h 242"/>
                <a:gd name="T8" fmla="*/ 121 w 242"/>
                <a:gd name="T9" fmla="*/ 0 h 242"/>
                <a:gd name="T10" fmla="*/ 121 w 242"/>
                <a:gd name="T11" fmla="*/ 212 h 242"/>
                <a:gd name="T12" fmla="*/ 30 w 242"/>
                <a:gd name="T13" fmla="*/ 121 h 242"/>
                <a:gd name="T14" fmla="*/ 121 w 242"/>
                <a:gd name="T15" fmla="*/ 30 h 242"/>
                <a:gd name="T16" fmla="*/ 212 w 242"/>
                <a:gd name="T17" fmla="*/ 121 h 242"/>
                <a:gd name="T18" fmla="*/ 121 w 242"/>
                <a:gd name="T19" fmla="*/ 21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2" h="242">
                  <a:moveTo>
                    <a:pt x="121" y="0"/>
                  </a:moveTo>
                  <a:cubicBezTo>
                    <a:pt x="54" y="0"/>
                    <a:pt x="0" y="54"/>
                    <a:pt x="0" y="121"/>
                  </a:cubicBezTo>
                  <a:cubicBezTo>
                    <a:pt x="0" y="188"/>
                    <a:pt x="54" y="242"/>
                    <a:pt x="121" y="242"/>
                  </a:cubicBezTo>
                  <a:cubicBezTo>
                    <a:pt x="188" y="242"/>
                    <a:pt x="242" y="188"/>
                    <a:pt x="242" y="121"/>
                  </a:cubicBezTo>
                  <a:cubicBezTo>
                    <a:pt x="242" y="54"/>
                    <a:pt x="188" y="0"/>
                    <a:pt x="121" y="0"/>
                  </a:cubicBezTo>
                  <a:close/>
                  <a:moveTo>
                    <a:pt x="121" y="212"/>
                  </a:moveTo>
                  <a:cubicBezTo>
                    <a:pt x="71" y="212"/>
                    <a:pt x="30" y="171"/>
                    <a:pt x="30" y="121"/>
                  </a:cubicBezTo>
                  <a:cubicBezTo>
                    <a:pt x="30" y="71"/>
                    <a:pt x="71" y="30"/>
                    <a:pt x="121" y="30"/>
                  </a:cubicBezTo>
                  <a:cubicBezTo>
                    <a:pt x="171" y="30"/>
                    <a:pt x="212" y="71"/>
                    <a:pt x="212" y="121"/>
                  </a:cubicBezTo>
                  <a:cubicBezTo>
                    <a:pt x="212" y="171"/>
                    <a:pt x="171" y="212"/>
                    <a:pt x="121" y="2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7" name="Freeform 49"/>
            <p:cNvSpPr/>
            <p:nvPr/>
          </p:nvSpPr>
          <p:spPr bwMode="auto">
            <a:xfrm>
              <a:off x="8926513" y="3232150"/>
              <a:ext cx="71438" cy="107950"/>
            </a:xfrm>
            <a:custGeom>
              <a:avLst/>
              <a:gdLst>
                <a:gd name="T0" fmla="*/ 71 w 74"/>
                <a:gd name="T1" fmla="*/ 93 h 113"/>
                <a:gd name="T2" fmla="*/ 23 w 74"/>
                <a:gd name="T3" fmla="*/ 61 h 113"/>
                <a:gd name="T4" fmla="*/ 23 w 74"/>
                <a:gd name="T5" fmla="*/ 5 h 113"/>
                <a:gd name="T6" fmla="*/ 22 w 74"/>
                <a:gd name="T7" fmla="*/ 1 h 113"/>
                <a:gd name="T8" fmla="*/ 18 w 74"/>
                <a:gd name="T9" fmla="*/ 0 h 113"/>
                <a:gd name="T10" fmla="*/ 5 w 74"/>
                <a:gd name="T11" fmla="*/ 0 h 113"/>
                <a:gd name="T12" fmla="*/ 1 w 74"/>
                <a:gd name="T13" fmla="*/ 1 h 113"/>
                <a:gd name="T14" fmla="*/ 0 w 74"/>
                <a:gd name="T15" fmla="*/ 5 h 113"/>
                <a:gd name="T16" fmla="*/ 0 w 74"/>
                <a:gd name="T17" fmla="*/ 71 h 113"/>
                <a:gd name="T18" fmla="*/ 1 w 74"/>
                <a:gd name="T19" fmla="*/ 74 h 113"/>
                <a:gd name="T20" fmla="*/ 3 w 74"/>
                <a:gd name="T21" fmla="*/ 75 h 113"/>
                <a:gd name="T22" fmla="*/ 58 w 74"/>
                <a:gd name="T23" fmla="*/ 113 h 113"/>
                <a:gd name="T24" fmla="*/ 61 w 74"/>
                <a:gd name="T25" fmla="*/ 113 h 113"/>
                <a:gd name="T26" fmla="*/ 62 w 74"/>
                <a:gd name="T27" fmla="*/ 113 h 113"/>
                <a:gd name="T28" fmla="*/ 65 w 74"/>
                <a:gd name="T29" fmla="*/ 111 h 113"/>
                <a:gd name="T30" fmla="*/ 72 w 74"/>
                <a:gd name="T31" fmla="*/ 100 h 113"/>
                <a:gd name="T32" fmla="*/ 71 w 74"/>
                <a:gd name="T33" fmla="*/ 9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113">
                  <a:moveTo>
                    <a:pt x="71" y="93"/>
                  </a:moveTo>
                  <a:cubicBezTo>
                    <a:pt x="23" y="61"/>
                    <a:pt x="23" y="61"/>
                    <a:pt x="23" y="61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3"/>
                    <a:pt x="23" y="2"/>
                    <a:pt x="22" y="1"/>
                  </a:cubicBezTo>
                  <a:cubicBezTo>
                    <a:pt x="21" y="0"/>
                    <a:pt x="19" y="0"/>
                    <a:pt x="1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2"/>
                    <a:pt x="0" y="73"/>
                    <a:pt x="1" y="74"/>
                  </a:cubicBezTo>
                  <a:cubicBezTo>
                    <a:pt x="2" y="75"/>
                    <a:pt x="2" y="75"/>
                    <a:pt x="3" y="75"/>
                  </a:cubicBezTo>
                  <a:cubicBezTo>
                    <a:pt x="58" y="113"/>
                    <a:pt x="58" y="113"/>
                    <a:pt x="58" y="113"/>
                  </a:cubicBezTo>
                  <a:cubicBezTo>
                    <a:pt x="59" y="113"/>
                    <a:pt x="60" y="113"/>
                    <a:pt x="61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4" y="113"/>
                    <a:pt x="65" y="112"/>
                    <a:pt x="65" y="111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4" y="98"/>
                    <a:pt x="73" y="94"/>
                    <a:pt x="71" y="9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8" name="文本框 10"/>
          <p:cNvSpPr txBox="1">
            <a:spLocks noChangeArrowheads="1"/>
          </p:cNvSpPr>
          <p:nvPr/>
        </p:nvSpPr>
        <p:spPr bwMode="auto">
          <a:xfrm>
            <a:off x="5432608" y="3195430"/>
            <a:ext cx="415925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7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endParaRPr lang="zh-CN" altLang="en-US" sz="27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Freeform 104"/>
          <p:cNvSpPr/>
          <p:nvPr/>
        </p:nvSpPr>
        <p:spPr bwMode="auto">
          <a:xfrm>
            <a:off x="6634344" y="2908093"/>
            <a:ext cx="236538" cy="207963"/>
          </a:xfrm>
          <a:custGeom>
            <a:avLst/>
            <a:gdLst>
              <a:gd name="T0" fmla="*/ 0 w 128"/>
              <a:gd name="T1" fmla="*/ 48 h 112"/>
              <a:gd name="T2" fmla="*/ 32 w 128"/>
              <a:gd name="T3" fmla="*/ 48 h 112"/>
              <a:gd name="T4" fmla="*/ 48 w 128"/>
              <a:gd name="T5" fmla="*/ 80 h 112"/>
              <a:gd name="T6" fmla="*/ 96 w 128"/>
              <a:gd name="T7" fmla="*/ 0 h 112"/>
              <a:gd name="T8" fmla="*/ 128 w 128"/>
              <a:gd name="T9" fmla="*/ 0 h 112"/>
              <a:gd name="T10" fmla="*/ 64 w 128"/>
              <a:gd name="T11" fmla="*/ 112 h 112"/>
              <a:gd name="T12" fmla="*/ 32 w 128"/>
              <a:gd name="T13" fmla="*/ 112 h 112"/>
              <a:gd name="T14" fmla="*/ 0 w 128"/>
              <a:gd name="T15" fmla="*/ 48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8" h="112">
                <a:moveTo>
                  <a:pt x="0" y="48"/>
                </a:moveTo>
                <a:lnTo>
                  <a:pt x="32" y="48"/>
                </a:lnTo>
                <a:lnTo>
                  <a:pt x="48" y="80"/>
                </a:lnTo>
                <a:lnTo>
                  <a:pt x="96" y="0"/>
                </a:lnTo>
                <a:lnTo>
                  <a:pt x="128" y="0"/>
                </a:lnTo>
                <a:lnTo>
                  <a:pt x="64" y="112"/>
                </a:lnTo>
                <a:lnTo>
                  <a:pt x="32" y="112"/>
                </a:lnTo>
                <a:lnTo>
                  <a:pt x="0" y="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40" name="文本框 12"/>
          <p:cNvSpPr txBox="1">
            <a:spLocks noChangeArrowheads="1"/>
          </p:cNvSpPr>
          <p:nvPr/>
        </p:nvSpPr>
        <p:spPr bwMode="auto">
          <a:xfrm>
            <a:off x="6545444" y="3195430"/>
            <a:ext cx="41433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7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B</a:t>
            </a:r>
            <a:endParaRPr lang="zh-CN" altLang="en-US" sz="27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1" name="组合 13"/>
          <p:cNvGrpSpPr/>
          <p:nvPr/>
        </p:nvGrpSpPr>
        <p:grpSpPr>
          <a:xfrm>
            <a:off x="5511406" y="4026106"/>
            <a:ext cx="258757" cy="146427"/>
            <a:chOff x="2854325" y="1114425"/>
            <a:chExt cx="204788" cy="115887"/>
          </a:xfrm>
          <a:solidFill>
            <a:schemeClr val="bg1"/>
          </a:solidFill>
        </p:grpSpPr>
        <p:sp>
          <p:nvSpPr>
            <p:cNvPr id="42" name="Freeform 15"/>
            <p:cNvSpPr/>
            <p:nvPr/>
          </p:nvSpPr>
          <p:spPr bwMode="auto">
            <a:xfrm>
              <a:off x="2941638" y="1114425"/>
              <a:ext cx="117475" cy="115887"/>
            </a:xfrm>
            <a:custGeom>
              <a:avLst/>
              <a:gdLst>
                <a:gd name="T0" fmla="*/ 74 w 74"/>
                <a:gd name="T1" fmla="*/ 36 h 73"/>
                <a:gd name="T2" fmla="*/ 0 w 74"/>
                <a:gd name="T3" fmla="*/ 0 h 73"/>
                <a:gd name="T4" fmla="*/ 0 w 74"/>
                <a:gd name="T5" fmla="*/ 28 h 73"/>
                <a:gd name="T6" fmla="*/ 19 w 74"/>
                <a:gd name="T7" fmla="*/ 36 h 73"/>
                <a:gd name="T8" fmla="*/ 0 w 74"/>
                <a:gd name="T9" fmla="*/ 46 h 73"/>
                <a:gd name="T10" fmla="*/ 0 w 74"/>
                <a:gd name="T11" fmla="*/ 73 h 73"/>
                <a:gd name="T12" fmla="*/ 74 w 74"/>
                <a:gd name="T13" fmla="*/ 3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73">
                  <a:moveTo>
                    <a:pt x="74" y="36"/>
                  </a:moveTo>
                  <a:lnTo>
                    <a:pt x="0" y="0"/>
                  </a:lnTo>
                  <a:lnTo>
                    <a:pt x="0" y="28"/>
                  </a:lnTo>
                  <a:lnTo>
                    <a:pt x="19" y="36"/>
                  </a:lnTo>
                  <a:lnTo>
                    <a:pt x="0" y="46"/>
                  </a:lnTo>
                  <a:lnTo>
                    <a:pt x="0" y="73"/>
                  </a:lnTo>
                  <a:lnTo>
                    <a:pt x="74" y="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Freeform 16"/>
            <p:cNvSpPr/>
            <p:nvPr/>
          </p:nvSpPr>
          <p:spPr bwMode="auto">
            <a:xfrm>
              <a:off x="2854325" y="1114425"/>
              <a:ext cx="117475" cy="115887"/>
            </a:xfrm>
            <a:custGeom>
              <a:avLst/>
              <a:gdLst>
                <a:gd name="T0" fmla="*/ 55 w 74"/>
                <a:gd name="T1" fmla="*/ 28 h 73"/>
                <a:gd name="T2" fmla="*/ 0 w 74"/>
                <a:gd name="T3" fmla="*/ 0 h 73"/>
                <a:gd name="T4" fmla="*/ 0 w 74"/>
                <a:gd name="T5" fmla="*/ 73 h 73"/>
                <a:gd name="T6" fmla="*/ 55 w 74"/>
                <a:gd name="T7" fmla="*/ 46 h 73"/>
                <a:gd name="T8" fmla="*/ 74 w 74"/>
                <a:gd name="T9" fmla="*/ 36 h 73"/>
                <a:gd name="T10" fmla="*/ 55 w 74"/>
                <a:gd name="T11" fmla="*/ 2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73">
                  <a:moveTo>
                    <a:pt x="55" y="28"/>
                  </a:moveTo>
                  <a:lnTo>
                    <a:pt x="0" y="0"/>
                  </a:lnTo>
                  <a:lnTo>
                    <a:pt x="0" y="73"/>
                  </a:lnTo>
                  <a:lnTo>
                    <a:pt x="55" y="46"/>
                  </a:lnTo>
                  <a:lnTo>
                    <a:pt x="74" y="36"/>
                  </a:lnTo>
                  <a:lnTo>
                    <a:pt x="55" y="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44" name="文本框 14"/>
          <p:cNvSpPr txBox="1">
            <a:spLocks noChangeArrowheads="1"/>
          </p:cNvSpPr>
          <p:nvPr/>
        </p:nvSpPr>
        <p:spPr bwMode="auto">
          <a:xfrm>
            <a:off x="5467533" y="4171742"/>
            <a:ext cx="415925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7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C</a:t>
            </a:r>
            <a:endParaRPr lang="zh-CN" altLang="en-US" sz="27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5" name="组合 15"/>
          <p:cNvGrpSpPr/>
          <p:nvPr/>
        </p:nvGrpSpPr>
        <p:grpSpPr>
          <a:xfrm>
            <a:off x="6474816" y="3987031"/>
            <a:ext cx="275056" cy="185503"/>
            <a:chOff x="4076700" y="1917701"/>
            <a:chExt cx="204787" cy="138112"/>
          </a:xfrm>
          <a:solidFill>
            <a:schemeClr val="bg1"/>
          </a:solidFill>
        </p:grpSpPr>
        <p:sp>
          <p:nvSpPr>
            <p:cNvPr id="46" name="Freeform 370"/>
            <p:cNvSpPr/>
            <p:nvPr/>
          </p:nvSpPr>
          <p:spPr bwMode="auto">
            <a:xfrm>
              <a:off x="4076700" y="1925638"/>
              <a:ext cx="204787" cy="130175"/>
            </a:xfrm>
            <a:custGeom>
              <a:avLst/>
              <a:gdLst>
                <a:gd name="T0" fmla="*/ 288 w 289"/>
                <a:gd name="T1" fmla="*/ 0 h 183"/>
                <a:gd name="T2" fmla="*/ 199 w 289"/>
                <a:gd name="T3" fmla="*/ 76 h 183"/>
                <a:gd name="T4" fmla="*/ 144 w 289"/>
                <a:gd name="T5" fmla="*/ 121 h 183"/>
                <a:gd name="T6" fmla="*/ 90 w 289"/>
                <a:gd name="T7" fmla="*/ 76 h 183"/>
                <a:gd name="T8" fmla="*/ 1 w 289"/>
                <a:gd name="T9" fmla="*/ 0 h 183"/>
                <a:gd name="T10" fmla="*/ 0 w 289"/>
                <a:gd name="T11" fmla="*/ 6 h 183"/>
                <a:gd name="T12" fmla="*/ 0 w 289"/>
                <a:gd name="T13" fmla="*/ 166 h 183"/>
                <a:gd name="T14" fmla="*/ 0 w 289"/>
                <a:gd name="T15" fmla="*/ 169 h 183"/>
                <a:gd name="T16" fmla="*/ 17 w 289"/>
                <a:gd name="T17" fmla="*/ 183 h 183"/>
                <a:gd name="T18" fmla="*/ 271 w 289"/>
                <a:gd name="T19" fmla="*/ 183 h 183"/>
                <a:gd name="T20" fmla="*/ 287 w 289"/>
                <a:gd name="T21" fmla="*/ 171 h 183"/>
                <a:gd name="T22" fmla="*/ 288 w 289"/>
                <a:gd name="T23" fmla="*/ 171 h 183"/>
                <a:gd name="T24" fmla="*/ 289 w 289"/>
                <a:gd name="T25" fmla="*/ 166 h 183"/>
                <a:gd name="T26" fmla="*/ 289 w 289"/>
                <a:gd name="T27" fmla="*/ 6 h 183"/>
                <a:gd name="T28" fmla="*/ 288 w 289"/>
                <a:gd name="T29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9" h="183">
                  <a:moveTo>
                    <a:pt x="288" y="0"/>
                  </a:moveTo>
                  <a:cubicBezTo>
                    <a:pt x="199" y="76"/>
                    <a:pt x="199" y="76"/>
                    <a:pt x="199" y="76"/>
                  </a:cubicBezTo>
                  <a:cubicBezTo>
                    <a:pt x="144" y="121"/>
                    <a:pt x="144" y="121"/>
                    <a:pt x="144" y="121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167"/>
                    <a:pt x="0" y="168"/>
                    <a:pt x="0" y="169"/>
                  </a:cubicBezTo>
                  <a:cubicBezTo>
                    <a:pt x="2" y="177"/>
                    <a:pt x="9" y="183"/>
                    <a:pt x="17" y="183"/>
                  </a:cubicBezTo>
                  <a:cubicBezTo>
                    <a:pt x="271" y="183"/>
                    <a:pt x="271" y="183"/>
                    <a:pt x="271" y="183"/>
                  </a:cubicBezTo>
                  <a:cubicBezTo>
                    <a:pt x="279" y="183"/>
                    <a:pt x="285" y="178"/>
                    <a:pt x="287" y="171"/>
                  </a:cubicBezTo>
                  <a:cubicBezTo>
                    <a:pt x="288" y="171"/>
                    <a:pt x="288" y="171"/>
                    <a:pt x="288" y="171"/>
                  </a:cubicBezTo>
                  <a:cubicBezTo>
                    <a:pt x="288" y="169"/>
                    <a:pt x="289" y="168"/>
                    <a:pt x="289" y="166"/>
                  </a:cubicBezTo>
                  <a:cubicBezTo>
                    <a:pt x="289" y="6"/>
                    <a:pt x="289" y="6"/>
                    <a:pt x="289" y="6"/>
                  </a:cubicBezTo>
                  <a:cubicBezTo>
                    <a:pt x="289" y="4"/>
                    <a:pt x="288" y="2"/>
                    <a:pt x="2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Freeform 371"/>
            <p:cNvSpPr/>
            <p:nvPr/>
          </p:nvSpPr>
          <p:spPr bwMode="auto">
            <a:xfrm>
              <a:off x="4086225" y="1917701"/>
              <a:ext cx="185737" cy="79375"/>
            </a:xfrm>
            <a:custGeom>
              <a:avLst/>
              <a:gdLst>
                <a:gd name="T0" fmla="*/ 108 w 264"/>
                <a:gd name="T1" fmla="*/ 92 h 112"/>
                <a:gd name="T2" fmla="*/ 132 w 264"/>
                <a:gd name="T3" fmla="*/ 112 h 112"/>
                <a:gd name="T4" fmla="*/ 157 w 264"/>
                <a:gd name="T5" fmla="*/ 92 h 112"/>
                <a:gd name="T6" fmla="*/ 170 w 264"/>
                <a:gd name="T7" fmla="*/ 82 h 112"/>
                <a:gd name="T8" fmla="*/ 264 w 264"/>
                <a:gd name="T9" fmla="*/ 1 h 112"/>
                <a:gd name="T10" fmla="*/ 259 w 264"/>
                <a:gd name="T11" fmla="*/ 0 h 112"/>
                <a:gd name="T12" fmla="*/ 5 w 264"/>
                <a:gd name="T13" fmla="*/ 0 h 112"/>
                <a:gd name="T14" fmla="*/ 0 w 264"/>
                <a:gd name="T15" fmla="*/ 1 h 112"/>
                <a:gd name="T16" fmla="*/ 95 w 264"/>
                <a:gd name="T17" fmla="*/ 82 h 112"/>
                <a:gd name="T18" fmla="*/ 108 w 264"/>
                <a:gd name="T19" fmla="*/ 9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4" h="112">
                  <a:moveTo>
                    <a:pt x="108" y="92"/>
                  </a:moveTo>
                  <a:cubicBezTo>
                    <a:pt x="132" y="112"/>
                    <a:pt x="132" y="112"/>
                    <a:pt x="132" y="112"/>
                  </a:cubicBezTo>
                  <a:cubicBezTo>
                    <a:pt x="157" y="92"/>
                    <a:pt x="157" y="92"/>
                    <a:pt x="157" y="92"/>
                  </a:cubicBezTo>
                  <a:cubicBezTo>
                    <a:pt x="170" y="82"/>
                    <a:pt x="170" y="82"/>
                    <a:pt x="170" y="82"/>
                  </a:cubicBezTo>
                  <a:cubicBezTo>
                    <a:pt x="264" y="1"/>
                    <a:pt x="264" y="1"/>
                    <a:pt x="264" y="1"/>
                  </a:cubicBezTo>
                  <a:cubicBezTo>
                    <a:pt x="263" y="1"/>
                    <a:pt x="261" y="0"/>
                    <a:pt x="25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1"/>
                    <a:pt x="0" y="1"/>
                  </a:cubicBezTo>
                  <a:cubicBezTo>
                    <a:pt x="95" y="82"/>
                    <a:pt x="95" y="82"/>
                    <a:pt x="95" y="82"/>
                  </a:cubicBezTo>
                  <a:lnTo>
                    <a:pt x="108" y="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48" name="文本框 16"/>
          <p:cNvSpPr txBox="1">
            <a:spLocks noChangeArrowheads="1"/>
          </p:cNvSpPr>
          <p:nvPr/>
        </p:nvSpPr>
        <p:spPr bwMode="auto">
          <a:xfrm>
            <a:off x="6453369" y="4170155"/>
            <a:ext cx="41433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7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D</a:t>
            </a:r>
            <a:endParaRPr lang="zh-CN" altLang="en-US" sz="27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9" name="直接连接符 48"/>
          <p:cNvCxnSpPr/>
          <p:nvPr/>
        </p:nvCxnSpPr>
        <p:spPr>
          <a:xfrm>
            <a:off x="7378882" y="3708192"/>
            <a:ext cx="3998652" cy="14289"/>
          </a:xfrm>
          <a:prstGeom prst="line">
            <a:avLst/>
          </a:prstGeom>
          <a:ln>
            <a:solidFill>
              <a:srgbClr val="E94319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1154243" y="3684380"/>
            <a:ext cx="3644951" cy="23812"/>
          </a:xfrm>
          <a:prstGeom prst="line">
            <a:avLst/>
          </a:prstGeom>
          <a:ln>
            <a:solidFill>
              <a:srgbClr val="E94319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合 32"/>
          <p:cNvGrpSpPr/>
          <p:nvPr/>
        </p:nvGrpSpPr>
        <p:grpSpPr bwMode="auto">
          <a:xfrm>
            <a:off x="1330311" y="2448512"/>
            <a:ext cx="3226789" cy="1127760"/>
            <a:chOff x="1058443" y="2100571"/>
            <a:chExt cx="4303451" cy="1504910"/>
          </a:xfrm>
        </p:grpSpPr>
        <p:sp>
          <p:nvSpPr>
            <p:cNvPr id="52" name="文本框 51"/>
            <p:cNvSpPr txBox="1"/>
            <p:nvPr/>
          </p:nvSpPr>
          <p:spPr>
            <a:xfrm>
              <a:off x="1058443" y="2621697"/>
              <a:ext cx="4303451" cy="9837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2495">
                <a:spcBef>
                  <a:spcPct val="20000"/>
                </a:spcBef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请替换文字内容，添加相关标题，修改文字内容，也可以直接复制你的内容到此。</a:t>
              </a:r>
            </a:p>
          </p:txBody>
        </p:sp>
        <p:sp>
          <p:nvSpPr>
            <p:cNvPr id="53" name="文本框 34"/>
            <p:cNvSpPr txBox="1">
              <a:spLocks noChangeArrowheads="1"/>
            </p:cNvSpPr>
            <p:nvPr/>
          </p:nvSpPr>
          <p:spPr bwMode="auto">
            <a:xfrm>
              <a:off x="1058443" y="2100571"/>
              <a:ext cx="2693067" cy="429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5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点击添加文本内容</a:t>
              </a:r>
            </a:p>
          </p:txBody>
        </p:sp>
      </p:grpSp>
      <p:grpSp>
        <p:nvGrpSpPr>
          <p:cNvPr id="54" name="组合 35"/>
          <p:cNvGrpSpPr/>
          <p:nvPr/>
        </p:nvGrpSpPr>
        <p:grpSpPr bwMode="auto">
          <a:xfrm>
            <a:off x="1330311" y="3979177"/>
            <a:ext cx="3226789" cy="1118870"/>
            <a:chOff x="1058443" y="2112434"/>
            <a:chExt cx="4303451" cy="1493046"/>
          </a:xfrm>
        </p:grpSpPr>
        <p:sp>
          <p:nvSpPr>
            <p:cNvPr id="55" name="文本框 54"/>
            <p:cNvSpPr txBox="1"/>
            <p:nvPr/>
          </p:nvSpPr>
          <p:spPr>
            <a:xfrm>
              <a:off x="1058443" y="2621697"/>
              <a:ext cx="4303451" cy="9837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2495">
                <a:spcBef>
                  <a:spcPct val="20000"/>
                </a:spcBef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请替换文字内容，添加相关标题，修改文字内容，也可以直接复制你的内容到此。</a:t>
              </a:r>
            </a:p>
          </p:txBody>
        </p:sp>
        <p:sp>
          <p:nvSpPr>
            <p:cNvPr id="56" name="文本框 37"/>
            <p:cNvSpPr txBox="1">
              <a:spLocks noChangeArrowheads="1"/>
            </p:cNvSpPr>
            <p:nvPr/>
          </p:nvSpPr>
          <p:spPr bwMode="auto">
            <a:xfrm>
              <a:off x="1058443" y="2112434"/>
              <a:ext cx="2860748" cy="429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5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点击添加文本内容</a:t>
              </a:r>
            </a:p>
          </p:txBody>
        </p:sp>
      </p:grpSp>
      <p:grpSp>
        <p:nvGrpSpPr>
          <p:cNvPr id="57" name="组合 38"/>
          <p:cNvGrpSpPr/>
          <p:nvPr/>
        </p:nvGrpSpPr>
        <p:grpSpPr bwMode="auto">
          <a:xfrm>
            <a:off x="7841478" y="2531567"/>
            <a:ext cx="3124996" cy="1066784"/>
            <a:chOff x="-515690" y="2181939"/>
            <a:chExt cx="4167691" cy="1423542"/>
          </a:xfrm>
        </p:grpSpPr>
        <p:sp>
          <p:nvSpPr>
            <p:cNvPr id="58" name="文本框 57"/>
            <p:cNvSpPr txBox="1"/>
            <p:nvPr/>
          </p:nvSpPr>
          <p:spPr>
            <a:xfrm>
              <a:off x="-515690" y="2621697"/>
              <a:ext cx="4167691" cy="9837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defTabSz="912495">
                <a:spcBef>
                  <a:spcPct val="20000"/>
                </a:spcBef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请替换文字内容，添加相关标题，修改文字内容，也可以直接复制你的内容到此。</a:t>
              </a:r>
            </a:p>
          </p:txBody>
        </p:sp>
        <p:sp>
          <p:nvSpPr>
            <p:cNvPr id="59" name="文本框 40"/>
            <p:cNvSpPr txBox="1">
              <a:spLocks noChangeArrowheads="1"/>
            </p:cNvSpPr>
            <p:nvPr/>
          </p:nvSpPr>
          <p:spPr bwMode="auto">
            <a:xfrm>
              <a:off x="1148421" y="2181939"/>
              <a:ext cx="2441543" cy="429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点击添加文本内容</a:t>
              </a:r>
            </a:p>
          </p:txBody>
        </p:sp>
      </p:grpSp>
      <p:grpSp>
        <p:nvGrpSpPr>
          <p:cNvPr id="60" name="组合 41"/>
          <p:cNvGrpSpPr/>
          <p:nvPr/>
        </p:nvGrpSpPr>
        <p:grpSpPr bwMode="auto">
          <a:xfrm>
            <a:off x="7914807" y="3978955"/>
            <a:ext cx="2978007" cy="1060526"/>
            <a:chOff x="-319656" y="2190290"/>
            <a:chExt cx="3971657" cy="1415190"/>
          </a:xfrm>
        </p:grpSpPr>
        <p:sp>
          <p:nvSpPr>
            <p:cNvPr id="61" name="文本框 60"/>
            <p:cNvSpPr txBox="1"/>
            <p:nvPr/>
          </p:nvSpPr>
          <p:spPr>
            <a:xfrm>
              <a:off x="-319656" y="2621697"/>
              <a:ext cx="3971657" cy="9837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defTabSz="912495">
                <a:spcBef>
                  <a:spcPct val="20000"/>
                </a:spcBef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请替换文字内容，添加相关标题，修改文字内容，也可以直接复制你的内容到此。</a:t>
              </a:r>
            </a:p>
          </p:txBody>
        </p:sp>
        <p:sp>
          <p:nvSpPr>
            <p:cNvPr id="62" name="文本框 43"/>
            <p:cNvSpPr txBox="1">
              <a:spLocks noChangeArrowheads="1"/>
            </p:cNvSpPr>
            <p:nvPr/>
          </p:nvSpPr>
          <p:spPr bwMode="auto">
            <a:xfrm>
              <a:off x="1275011" y="2190290"/>
              <a:ext cx="2315359" cy="429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点击添加文本内容</a:t>
              </a:r>
            </a:p>
          </p:txBody>
        </p:sp>
      </p:grpSp>
      <p:pic>
        <p:nvPicPr>
          <p:cNvPr id="63" name="图片 62" descr="fe25ad9478b81bb06028d6d7108e2b8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19405" y="527685"/>
            <a:ext cx="1010920" cy="450850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1461770" y="527685"/>
            <a:ext cx="34988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E94319"/>
                </a:solidFill>
                <a:latin typeface="微软雅黑" panose="020B0503020204020204" charset="-122"/>
                <a:ea typeface="微软雅黑" panose="020B0503020204020204" charset="-122"/>
              </a:rPr>
              <a:t>请在此处输入您的标题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6000"/>
    </mc:Choice>
    <mc:Fallback xmlns="">
      <p:transition spd="slow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ldLvl="0" animBg="1"/>
      <p:bldP spid="29" grpId="0" bldLvl="0" animBg="1"/>
      <p:bldP spid="30" grpId="0" bldLvl="0" animBg="1"/>
      <p:bldP spid="31" grpId="0" bldLvl="0" animBg="1"/>
      <p:bldP spid="38" grpId="0"/>
      <p:bldP spid="39" grpId="0" bldLvl="0" animBg="1"/>
      <p:bldP spid="40" grpId="0"/>
      <p:bldP spid="44" grpId="0"/>
      <p:bldP spid="4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1978</Words>
  <Application>Microsoft Office PowerPoint</Application>
  <PresentationFormat>Widescreen</PresentationFormat>
  <Paragraphs>157</Paragraphs>
  <Slides>25</Slides>
  <Notes>25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微软雅黑</vt:lpstr>
      <vt:lpstr>nevis Bold</vt:lpstr>
      <vt:lpstr>方正中等线简体</vt:lpstr>
      <vt:lpstr>造字工房悦黑演示版常规体</vt:lpstr>
      <vt:lpstr>Arial</vt:lpstr>
      <vt:lpstr>Calibri</vt:lpstr>
      <vt:lpstr>Calibri Light</vt:lpstr>
      <vt:lpstr>UTM American Sans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Vu Thanh Trung</cp:lastModifiedBy>
  <cp:revision>22</cp:revision>
  <dcterms:created xsi:type="dcterms:W3CDTF">2017-09-22T09:50:00Z</dcterms:created>
  <dcterms:modified xsi:type="dcterms:W3CDTF">2021-08-23T03:14:31Z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2052-10.1.0.6875</vt:lpwstr>
  </property>
</Properties>
</file>